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7" r:id="rId2"/>
    <p:sldId id="266" r:id="rId3"/>
    <p:sldId id="268" r:id="rId4"/>
    <p:sldId id="256" r:id="rId5"/>
    <p:sldId id="259" r:id="rId6"/>
    <p:sldId id="260" r:id="rId7"/>
    <p:sldId id="257" r:id="rId8"/>
    <p:sldId id="258" r:id="rId9"/>
    <p:sldId id="261" r:id="rId10"/>
    <p:sldId id="263" r:id="rId11"/>
    <p:sldId id="265" r:id="rId12"/>
    <p:sldId id="264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24" autoAdjust="0"/>
  </p:normalViewPr>
  <p:slideViewPr>
    <p:cSldViewPr>
      <p:cViewPr varScale="1">
        <p:scale>
          <a:sx n="70" d="100"/>
          <a:sy n="70" d="100"/>
        </p:scale>
        <p:origin x="-8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2E2C2-8D15-4EC8-8D82-979C305C43E5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7D574-C21A-4273-803C-35FAFEB60E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0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7D574-C21A-4273-803C-35FAFEB60E8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77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3D91-5668-4CBD-9CBD-6196E32887D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EDB2-D57C-4B25-9FB5-616857ED7B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3D91-5668-4CBD-9CBD-6196E32887D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EDB2-D57C-4B25-9FB5-616857ED7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3D91-5668-4CBD-9CBD-6196E32887D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EDB2-D57C-4B25-9FB5-616857ED7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3D91-5668-4CBD-9CBD-6196E32887D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EDB2-D57C-4B25-9FB5-616857ED7B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3D91-5668-4CBD-9CBD-6196E32887D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EDB2-D57C-4B25-9FB5-616857ED7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3D91-5668-4CBD-9CBD-6196E32887D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EDB2-D57C-4B25-9FB5-616857ED7B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3D91-5668-4CBD-9CBD-6196E32887D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EDB2-D57C-4B25-9FB5-616857ED7B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3D91-5668-4CBD-9CBD-6196E32887D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EDB2-D57C-4B25-9FB5-616857ED7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3D91-5668-4CBD-9CBD-6196E32887D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EDB2-D57C-4B25-9FB5-616857ED7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3D91-5668-4CBD-9CBD-6196E32887D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EDB2-D57C-4B25-9FB5-616857ED7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3D91-5668-4CBD-9CBD-6196E32887D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EDB2-D57C-4B25-9FB5-616857ED7B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FC3D91-5668-4CBD-9CBD-6196E32887D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70EDB2-D57C-4B25-9FB5-616857ED7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ина Ворнцова\фото\DSCN1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0031">
            <a:off x="519534" y="3294422"/>
            <a:ext cx="1937211" cy="2782268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1"/>
            <a:ext cx="8001056" cy="2143139"/>
          </a:xfrm>
        </p:spPr>
        <p:txBody>
          <a:bodyPr>
            <a:noAutofit/>
          </a:bodyPr>
          <a:lstStyle/>
          <a:p>
            <a:r>
              <a:rPr lang="ru-RU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Если хочешь быть 	     </a:t>
            </a:r>
            <a:r>
              <a:rPr lang="ru-RU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					здоров</a:t>
            </a:r>
            <a:r>
              <a:rPr lang="ru-RU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, закаляйся</a:t>
            </a:r>
            <a:r>
              <a:rPr lang="ru-RU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!</a:t>
            </a:r>
            <a:r>
              <a:rPr lang="ru-RU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/>
            </a:r>
            <a:br>
              <a:rPr lang="ru-RU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</a:br>
            <a:r>
              <a:rPr lang="ru-RU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/>
            </a:r>
            <a:br>
              <a:rPr lang="ru-RU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</a:br>
            <a:r>
              <a:rPr lang="ru-RU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		</a:t>
            </a:r>
            <a:r>
              <a:rPr lang="ru-RU" sz="4400" i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</a:rPr>
              <a:t>Босохождение</a:t>
            </a:r>
            <a:r>
              <a:rPr lang="ru-RU" sz="4400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400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400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sz="4400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</a:rPr>
              <a:t>				 по снегу</a:t>
            </a:r>
            <a:r>
              <a:rPr lang="ru-RU" sz="6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/>
            </a:r>
            <a:br>
              <a:rPr lang="ru-RU" sz="6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</a:br>
            <a:r>
              <a:rPr lang="ru-RU" sz="6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               </a:t>
            </a:r>
            <a:r>
              <a:rPr lang="ru-RU" sz="6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</a:rPr>
              <a:t>		</a:t>
            </a:r>
            <a:endParaRPr lang="ru-RU" sz="6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5143512"/>
            <a:ext cx="6286512" cy="1428760"/>
          </a:xfrm>
        </p:spPr>
        <p:txBody>
          <a:bodyPr>
            <a:normAutofit fontScale="85000" lnSpcReduction="20000"/>
          </a:bodyPr>
          <a:lstStyle/>
          <a:p>
            <a:pPr algn="l"/>
            <a:endParaRPr lang="ru-RU" sz="1800" dirty="0" smtClean="0"/>
          </a:p>
          <a:p>
            <a:pPr algn="l"/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Автор:    М.В. Воронцова</a:t>
            </a:r>
          </a:p>
          <a:p>
            <a:pPr algn="l"/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	</a:t>
            </a: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Инструктор физической культуры</a:t>
            </a:r>
          </a:p>
          <a:p>
            <a:pPr algn="l"/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	    МАДОУ детский сад №50</a:t>
            </a:r>
            <a:endParaRPr lang="ru-RU" sz="2500" b="1" i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416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9"/>
            <a:ext cx="8715436" cy="1285883"/>
          </a:xfrm>
        </p:spPr>
        <p:txBody>
          <a:bodyPr>
            <a:noAutofit/>
          </a:bodyPr>
          <a:lstStyle/>
          <a:p>
            <a:pPr algn="l"/>
            <a:endParaRPr lang="ru-RU" sz="5400" i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7858180" cy="1752600"/>
          </a:xfrm>
        </p:spPr>
        <p:txBody>
          <a:bodyPr>
            <a:normAutofit/>
          </a:bodyPr>
          <a:lstStyle/>
          <a:p>
            <a:pPr algn="l"/>
            <a:endParaRPr lang="ru-RU" sz="1800" dirty="0" smtClean="0"/>
          </a:p>
          <a:p>
            <a:pPr algn="l"/>
            <a:r>
              <a:rPr lang="ru-RU" sz="2000" dirty="0" smtClean="0">
                <a:effectLst/>
              </a:rPr>
              <a:t>		</a:t>
            </a:r>
            <a:endParaRPr lang="ru-RU" sz="2000" dirty="0"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720840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DSCN0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3719796" cy="2790164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</p:pic>
      <p:pic>
        <p:nvPicPr>
          <p:cNvPr id="1033" name="Picture 9" descr="G:\DSCN0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338" y="3863846"/>
            <a:ext cx="3587315" cy="2690791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Picture 8" descr="G:\DSCN0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3857588" cy="2893517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</p:pic>
      <p:pic>
        <p:nvPicPr>
          <p:cNvPr id="12" name="Picture 10" descr="G:\DSCN03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28604"/>
            <a:ext cx="3588743" cy="2691862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</p:pic>
      <p:pic>
        <p:nvPicPr>
          <p:cNvPr id="13" name="Picture 2" descr="G:\DSCN03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214554"/>
            <a:ext cx="3000396" cy="2250551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279416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5"/>
            <a:ext cx="8243918" cy="1500197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solidFill>
                  <a:schemeClr val="bg2">
                    <a:lumMod val="50000"/>
                  </a:schemeClr>
                </a:solidFill>
              </a:rPr>
              <a:t>Босохождение</a:t>
            </a: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 по  снегу</a:t>
            </a: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5214974" cy="107157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Прогулка по свежему снегу на </a:t>
            </a:r>
            <a:r>
              <a:rPr lang="ru-RU" sz="2000" b="1" u="sng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первых</a:t>
            </a:r>
            <a:r>
              <a:rPr lang="ru-RU" sz="1400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 smtClean="0">
              <a:ln w="12700">
                <a:noFill/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порах должна быть не более  1 – 2 минут.</a:t>
            </a:r>
            <a:endParaRPr lang="ru-RU" dirty="0"/>
          </a:p>
        </p:txBody>
      </p:sp>
      <p:pic>
        <p:nvPicPr>
          <p:cNvPr id="4" name="Picture 5" descr="G:\DSCF0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3827" y="4132557"/>
            <a:ext cx="2613981" cy="178595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12" descr="D:\Фото д.с 2012г\зима, закаливание 2014\IMG_4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928934"/>
            <a:ext cx="2809895" cy="210742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13" descr="D:\Фото д.с 2012г\зима, закаливание 2014\IMG_4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214818"/>
            <a:ext cx="3238489" cy="2428868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279416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Обливание водой</a:t>
            </a:r>
            <a:endParaRPr lang="ru-RU" sz="5400" i="1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071546"/>
            <a:ext cx="8401080" cy="550072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Это один из самых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распространенный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видов оздоровительных процедур.</a:t>
            </a:r>
          </a:p>
          <a:p>
            <a:pPr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Универсальность процедуры 				заключается в том, что 					заниматься обливанием можно 				практически везде: из ведра на 				балконе, в душевой или ванне,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в бане и сауне, в реке, ручейке, 				океане.</a:t>
            </a:r>
          </a:p>
          <a:p>
            <a:pPr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Picture 6" descr="G:\IMG_4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285860"/>
            <a:ext cx="3000396" cy="225019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5" name="Picture 7" descr="G:\IMG_4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3457089" cy="236093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				за внимание!</a:t>
            </a:r>
            <a:endParaRPr lang="ru-RU" sz="8800" b="1" i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428628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5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 закаливания</a:t>
            </a:r>
            <a:endParaRPr lang="ru-RU" sz="54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857232"/>
            <a:ext cx="85725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Необходимость психологического настроя на закаливание, заинтересованность в нём. Это самый важный принцип.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Закаливание должно быть систематичным. 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Закаливание должно быть комплексным, что предполагает различные виды закаливания: пассивные и активные, общие местные, коллективные индивидуальные. 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Закаливание должно быть постепенным, время контакта с сильным холодом должно увеличиваться постепенно. 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Закаливание должно проводиться с учётом индивидуальных особенностей организма и климатических условий конкретного региона. 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Закаливание должно быть «на грани удовольствия», </a:t>
            </a:r>
          </a:p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т.е. не насиловать себя чрезмерными нагрузками.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1279416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1" y="812072"/>
          <a:ext cx="9144000" cy="6047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960"/>
                <a:gridCol w="2414024"/>
                <a:gridCol w="2048263"/>
                <a:gridCol w="2779753"/>
              </a:tblGrid>
              <a:tr h="285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 группах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 зале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 воздухе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1 этап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2 этап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3 этап (использование снега)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4 этап (выбегание на снег)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1 ст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. м/д -30 – 20  - 30 (2 дня)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1 ст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. м/д – 20 - х/в – 25 м/д (5 дней)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1 ст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. м/д – 20 - * - 20 – м/д (5 дней)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Бег по снегу  в облегчённой одежде босиком.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Время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выбегания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определяется педагогом.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Выбегание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проводится при температура воздуха не ниже 20.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Чем ниже температура воздуха, тем меньше продолжительность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выбегания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Продолжительность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выбегания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индивидуальна по желанию ребёнка, </a:t>
                      </a:r>
                      <a:r>
                        <a:rPr lang="ru-RU" sz="1200" i="1" u="sng" dirty="0">
                          <a:latin typeface="Times New Roman"/>
                          <a:ea typeface="Calibri"/>
                          <a:cs typeface="Times New Roman"/>
                        </a:rPr>
                        <a:t>но не более 1 минуты для начинающих и не более 5 минут для занимающихся в течение 2 – </a:t>
                      </a:r>
                      <a:r>
                        <a:rPr lang="ru-RU" sz="1200" i="1" u="sng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200" i="1" u="sng" dirty="0">
                          <a:latin typeface="Times New Roman"/>
                          <a:ea typeface="Calibri"/>
                          <a:cs typeface="Times New Roman"/>
                        </a:rPr>
                        <a:t> лет</a:t>
                      </a:r>
                      <a:r>
                        <a:rPr lang="ru-RU" sz="1200" u="sng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 окончании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выбегания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ноги погружаются  в таз с тёплой водой (20), разогрев стопы на массажной дорожке, растирание ног полотенцем, надевание обуви. Возможна последующая активная работа на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фитболе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в спортивном зале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2 ст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. м/д -25 – 15 – 25 (3 дня)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2 ст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. м/д - 20 – х/в -20 м/д (5 дней)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2 ст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. м/д - 20 - * -* - 20 – м/д (5 дней)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3 ст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. м/д -25 – 10 – 25 (3 дня)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3 ст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.м/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–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/в –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-20 –м/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(5 дней)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3 ст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. м/д - 20 -* -* -* -20 – м/д (5 дней)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9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4 ст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.м/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-20 –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/в -  25(2 дня)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/в – проточная вода, из крана. (Температура воды 7-10 градусов, наливается прямо из - под крана в таз)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Продолжительность этапа 2 недели.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Закаливание проводится после сна.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Форма у детей: трусы, майки.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4 ст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.м/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–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в-х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в-х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/в –м/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(5 дней)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 2 этапе усиливается объем и интенсивность массажных дорожек, поскольку необходимо хорошо разогреть  ноги  до и после закаливающих процедур, а также увеличивается длительность воздействия холодной воды. Постепенный переход на мытьё ног холодной (проточной) водой душем.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Продолжительность этапа – 1 месяц.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Закаливание проводится после сна.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Форма у детей: трусы, майки.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 3 этапе интенсивно используются массажные, ребристые  дорожки. Сочетание закаливающей процедуры с гимнастикой на профилактику плоскостопия.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Продолжительность этапа – 3 недели.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Закаливание проводится после прогулки.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Форма у детей: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шерты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футболка.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Тепература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воздуха в зале 20 градусов. За час до процедуры зал проветривается.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1797" y="-279230"/>
            <a:ext cx="87404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закаливания нетрадиционным методом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осохождение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снегу с последующим обливанием ног холодной водой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620688"/>
            <a:ext cx="3636085" cy="1258493"/>
          </a:xfrm>
        </p:spPr>
        <p:txBody>
          <a:bodyPr/>
          <a:lstStyle/>
          <a:p>
            <a:r>
              <a:rPr lang="ru-RU" dirty="0" smtClean="0"/>
              <a:t>Стадия 1</a:t>
            </a:r>
            <a:br>
              <a:rPr lang="ru-RU" dirty="0" smtClean="0"/>
            </a:br>
            <a:r>
              <a:rPr lang="ru-RU" dirty="0" smtClean="0"/>
              <a:t>Контрастное закаливание ног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765" y="2132856"/>
            <a:ext cx="3388660" cy="350446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МАССАЖНАЯ ДОРОЖКА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30°С ВОДА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ХОЛОДНАЯ </a:t>
            </a:r>
            <a:r>
              <a:rPr lang="ru-RU" sz="2000" dirty="0" smtClean="0"/>
              <a:t>ВОДА 20</a:t>
            </a:r>
            <a:r>
              <a:rPr lang="ru-RU" sz="2000" dirty="0" smtClean="0">
                <a:solidFill>
                  <a:prstClr val="black"/>
                </a:solidFill>
              </a:rPr>
              <a:t>°С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30°С ВОДА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МАССАЖНЫЕ ДОРОЖКИ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РАСТИРАНИЕ НОГ ПОЛОТЕНЦЕМ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8281" y="692696"/>
            <a:ext cx="4320479" cy="5760640"/>
          </a:xfrm>
        </p:spPr>
      </p:pic>
    </p:spTree>
    <p:extLst>
      <p:ext uri="{BB962C8B-B14F-4D97-AF65-F5344CB8AC3E}">
        <p14:creationId xmlns:p14="http://schemas.microsoft.com/office/powerpoint/2010/main" xmlns="" val="23653900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Массажные дорожки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32744"/>
            <a:ext cx="3528392" cy="4511121"/>
          </a:xfrm>
        </p:spPr>
      </p:pic>
    </p:spTree>
    <p:extLst>
      <p:ext uri="{BB962C8B-B14F-4D97-AF65-F5344CB8AC3E}">
        <p14:creationId xmlns:p14="http://schemas.microsoft.com/office/powerpoint/2010/main" xmlns="" val="4591741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5301208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30°С </a:t>
            </a:r>
            <a:r>
              <a:rPr lang="ru-RU" sz="2000" dirty="0"/>
              <a:t>ВОДА</a:t>
            </a:r>
            <a:br>
              <a:rPr lang="ru-RU" sz="2000" dirty="0"/>
            </a:br>
            <a:r>
              <a:rPr lang="ru-RU" sz="2000" dirty="0"/>
              <a:t>ХОЛОДНАЯ ВОДА 20°С</a:t>
            </a:r>
            <a:br>
              <a:rPr lang="ru-RU" sz="2000" dirty="0"/>
            </a:br>
            <a:r>
              <a:rPr lang="ru-RU" sz="2000" dirty="0"/>
              <a:t>30°С ВОДА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60648"/>
            <a:ext cx="3980410" cy="4873719"/>
          </a:xfrm>
        </p:spPr>
      </p:pic>
    </p:spTree>
    <p:extLst>
      <p:ext uri="{BB962C8B-B14F-4D97-AF65-F5344CB8AC3E}">
        <p14:creationId xmlns:p14="http://schemas.microsoft.com/office/powerpoint/2010/main" xmlns="" val="26165260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07704" y="501317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Растирание ног полотенцем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90732"/>
            <a:ext cx="3960440" cy="4992556"/>
          </a:xfrm>
        </p:spPr>
      </p:pic>
    </p:spTree>
    <p:extLst>
      <p:ext uri="{BB962C8B-B14F-4D97-AF65-F5344CB8AC3E}">
        <p14:creationId xmlns:p14="http://schemas.microsoft.com/office/powerpoint/2010/main" xmlns="" val="42599222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92696"/>
            <a:ext cx="3636085" cy="1258493"/>
          </a:xfrm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Стадия 2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Контрастное </a:t>
            </a:r>
            <a:r>
              <a:rPr lang="ru-RU" dirty="0">
                <a:solidFill>
                  <a:prstClr val="black"/>
                </a:solidFill>
              </a:rPr>
              <a:t>закаливание ног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53149"/>
            <a:ext cx="4464496" cy="557378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765" y="1988840"/>
            <a:ext cx="3388660" cy="432048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МАССАЖНАЯ ДОРОЖКА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26 </a:t>
            </a:r>
            <a:r>
              <a:rPr lang="ru-RU" sz="2000" dirty="0">
                <a:solidFill>
                  <a:prstClr val="black"/>
                </a:solidFill>
              </a:rPr>
              <a:t>°С ВОДА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ХОЛОДНАЯ </a:t>
            </a:r>
            <a:r>
              <a:rPr lang="ru-RU" sz="2000" dirty="0" smtClean="0">
                <a:solidFill>
                  <a:prstClr val="black"/>
                </a:solidFill>
              </a:rPr>
              <a:t>ВОДА 15°С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26 </a:t>
            </a:r>
            <a:r>
              <a:rPr lang="ru-RU" sz="2000" dirty="0">
                <a:solidFill>
                  <a:prstClr val="black"/>
                </a:solidFill>
              </a:rPr>
              <a:t>°С ВОДА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МАССАЖНЫЕ ДОРОЖКИ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РАСТИРАНИЕ НОГ ПОЛОТЕНЦЕМ</a:t>
            </a:r>
          </a:p>
        </p:txBody>
      </p:sp>
    </p:spTree>
    <p:extLst>
      <p:ext uri="{BB962C8B-B14F-4D97-AF65-F5344CB8AC3E}">
        <p14:creationId xmlns:p14="http://schemas.microsoft.com/office/powerpoint/2010/main" xmlns="" val="3008001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92696"/>
            <a:ext cx="3636085" cy="1258493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Стадия </a:t>
            </a:r>
            <a:r>
              <a:rPr lang="ru-RU" dirty="0" smtClean="0">
                <a:solidFill>
                  <a:prstClr val="black"/>
                </a:solidFill>
              </a:rPr>
              <a:t>3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Контрастное закаливание ног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2132856"/>
            <a:ext cx="3388660" cy="3504464"/>
          </a:xfrm>
        </p:spPr>
        <p:txBody>
          <a:bodyPr>
            <a:normAutofit lnSpcReduction="10000"/>
          </a:bodyPr>
          <a:lstStyle/>
          <a:p>
            <a:pPr marL="457200" lvl="0" indent="-457200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МАССАЖНАЯ ДОРОЖКА </a:t>
            </a:r>
          </a:p>
          <a:p>
            <a:pPr marL="457200" lvl="0" indent="-457200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20 </a:t>
            </a:r>
            <a:r>
              <a:rPr lang="ru-RU" sz="2000" dirty="0">
                <a:solidFill>
                  <a:prstClr val="black"/>
                </a:solidFill>
              </a:rPr>
              <a:t>°С ВОДА</a:t>
            </a:r>
          </a:p>
          <a:p>
            <a:pPr marL="457200" lvl="0" indent="-457200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ХОЛОДНАЯ ПРОТОЧНАЯ ВОДА </a:t>
            </a:r>
          </a:p>
          <a:p>
            <a:pPr marL="457200" lvl="0" indent="-457200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20 </a:t>
            </a:r>
            <a:r>
              <a:rPr lang="ru-RU" sz="2000" dirty="0">
                <a:solidFill>
                  <a:prstClr val="black"/>
                </a:solidFill>
              </a:rPr>
              <a:t>°С ВОДА</a:t>
            </a:r>
          </a:p>
          <a:p>
            <a:pPr marL="457200" lvl="0" indent="-457200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МАССАЖНЫЕ ДОРОЖКИ</a:t>
            </a:r>
          </a:p>
          <a:p>
            <a:pPr marL="457200" lvl="0" indent="-457200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РАСТИРАНИЕ НОГ ПОЛОТЕНЦЕМ</a:t>
            </a:r>
          </a:p>
          <a:p>
            <a:endParaRPr lang="ru-RU" dirty="0"/>
          </a:p>
        </p:txBody>
      </p:sp>
      <p:pic>
        <p:nvPicPr>
          <p:cNvPr id="1026" name="Picture 2" descr="D:\ФОТО1\закаливание\DSCN1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5"/>
            <a:ext cx="470179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86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168</TotalTime>
  <Words>610</Words>
  <Application>Microsoft Office PowerPoint</Application>
  <PresentationFormat>Экран (4:3)</PresentationFormat>
  <Paragraphs>116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Если хочешь быть            здоров, закаляйся!    Босохождение       по снегу                  </vt:lpstr>
      <vt:lpstr>Правила закаливания</vt:lpstr>
      <vt:lpstr>Слайд 3</vt:lpstr>
      <vt:lpstr>Стадия 1 Контрастное закаливание ног</vt:lpstr>
      <vt:lpstr> Массажные дорожки</vt:lpstr>
      <vt:lpstr> 30°С ВОДА ХОЛОДНАЯ ВОДА 20°С 30°С ВОДА </vt:lpstr>
      <vt:lpstr> Растирание ног полотенцем</vt:lpstr>
      <vt:lpstr>Стадия 2 Контрастное закаливание ног</vt:lpstr>
      <vt:lpstr>Стадия 3 Контрастное закаливание ног</vt:lpstr>
      <vt:lpstr>Слайд 10</vt:lpstr>
      <vt:lpstr>Босохождение по  снегу</vt:lpstr>
      <vt:lpstr>Обливание водой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Контрастное закаливание ног</dc:title>
  <dc:creator>Хозяйка</dc:creator>
  <cp:lastModifiedBy>user</cp:lastModifiedBy>
  <cp:revision>21</cp:revision>
  <dcterms:created xsi:type="dcterms:W3CDTF">2014-01-05T06:11:18Z</dcterms:created>
  <dcterms:modified xsi:type="dcterms:W3CDTF">2014-04-14T09:48:41Z</dcterms:modified>
</cp:coreProperties>
</file>