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9625"/>
            <a:ext cx="77724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EE14-5F79-43F6-AD01-263AAC29879B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B042FF-0725-475D-9A9E-F1DD59595F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6816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F72D-607C-4D21-BBBA-0FF3AC13A544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BE58-A2B2-40AB-B24B-1F63B0F354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688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212E-9933-4D46-9A04-1EAB8E496E5C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48B2-1DAC-4509-A5E3-8AE2C45CF0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755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6E24-1DD5-4C6C-8802-118F3660525C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8664-3792-4613-B4A9-D242BC9129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086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7494-95C5-4678-893B-48A8CC9EAEF2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880A-5A0E-4969-ADCF-DDFF448EB1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20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B25B-F5EE-4DB4-B940-8D1B09EF4E9D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F871-B61C-4F81-88AE-5CF3239425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06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62BA-56BC-4DE5-8BA8-41E664902491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14E2-79EE-47ED-85E3-3C362CA9A3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4543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AE09-B186-4B5C-8B3F-F2CB0543D2A0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4469-129B-4ED6-9E49-A3F2CE8285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262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BAF9-59A0-4B56-A291-E2BD1104439A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1A65-B4C9-455F-93A5-872717AE6AB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2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B8D9-28FF-4BE4-B7DE-10C9122416EA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A751-52DE-4757-AB36-4F8FAF9302C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BB29-50C9-4E48-943D-DF06EA7651B2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8323-7E18-4116-9235-FE559F2E56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088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98EDB-54BC-4A9D-83E9-2B089FA457C9}" type="datetimeFigureOut">
              <a:rPr lang="en-US"/>
              <a:pPr>
                <a:defRPr/>
              </a:pPr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16BFCC-A552-4921-8A90-7DEE137157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Microsoft New Tai Lue" panose="020B0502040204020203" pitchFamily="34" charset="0"/>
          <a:ea typeface="Microsoft New Tai Lue" panose="020B0502040204020203" pitchFamily="34" charset="0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obo3.ru/upload/iblock/179/1792e76b697c1b11e6a6d38be577dc24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obo3.ru/upload/iblock/18d/18d532ffa7c0485077a18bb7e3a4c41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obo3.ru/upload/iblock/e56/1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xoforce.ru/image/cache/products/45009.1.big-700x525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xoforce.ru/image/cache/products/45005.1.big-700x525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xoforce.ru/image/cache/products/45002.1.big-700x52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2025"/>
            <a:ext cx="7772400" cy="2853159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ea typeface="+mj-ea"/>
              </a:rPr>
              <a:t>Мастер- класс конструктор «Первые механизмы</a:t>
            </a:r>
            <a:endParaRPr lang="en-US" sz="6000" dirty="0">
              <a:ea typeface="+mj-ea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55776" y="5095576"/>
            <a:ext cx="6400800" cy="1069728"/>
          </a:xfrm>
        </p:spPr>
        <p:txBody>
          <a:bodyPr/>
          <a:lstStyle/>
          <a:p>
            <a:pPr algn="r" eaLnBrk="1" hangingPunct="1"/>
            <a:r>
              <a:rPr lang="ru-RU" altLang="ru-RU" dirty="0" smtClean="0"/>
              <a:t>Составители: Лазарева Т.Л.</a:t>
            </a:r>
          </a:p>
          <a:p>
            <a:pPr algn="r" eaLnBrk="1" hangingPunct="1"/>
            <a:r>
              <a:rPr lang="ru-RU" altLang="ru-RU" dirty="0" smtClean="0"/>
              <a:t>Скворцова Т.С.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1"/>
            <a:ext cx="4080264" cy="188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>
                <a:effectLst/>
              </a:rPr>
              <a:t>Н</a:t>
            </a:r>
            <a:r>
              <a:rPr lang="ru-RU" sz="4000" dirty="0" smtClean="0">
                <a:effectLst/>
              </a:rPr>
              <a:t>абор </a:t>
            </a:r>
            <a:r>
              <a:rPr lang="ru-RU" sz="4000" dirty="0">
                <a:effectLst/>
              </a:rPr>
              <a:t>«Дикие животные»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Дети узнают: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какие бывают животные;</a:t>
            </a:r>
          </a:p>
          <a:p>
            <a:pPr marL="0" indent="0">
              <a:buNone/>
            </a:pPr>
            <a:r>
              <a:rPr lang="ru-RU" sz="2000" dirty="0"/>
              <a:t>где они обитают;</a:t>
            </a:r>
          </a:p>
          <a:p>
            <a:pPr marL="0" indent="0">
              <a:buNone/>
            </a:pPr>
            <a:r>
              <a:rPr lang="ru-RU" sz="2000" dirty="0"/>
              <a:t>почему все звери такие разные;</a:t>
            </a:r>
          </a:p>
          <a:p>
            <a:pPr marL="0" indent="0">
              <a:buNone/>
            </a:pPr>
            <a:r>
              <a:rPr lang="ru-RU" sz="2000" dirty="0"/>
              <a:t>зачем охранять диких животных;</a:t>
            </a:r>
          </a:p>
          <a:p>
            <a:pPr marL="0" indent="0">
              <a:buNone/>
            </a:pPr>
            <a:r>
              <a:rPr lang="ru-RU" sz="2000" dirty="0" smtClean="0"/>
              <a:t>расширяют </a:t>
            </a:r>
            <a:r>
              <a:rPr lang="ru-RU" sz="2000" dirty="0"/>
              <a:t>свой словарный </a:t>
            </a:r>
            <a:r>
              <a:rPr lang="ru-RU" sz="2000" dirty="0" smtClean="0"/>
              <a:t>запас. </a:t>
            </a:r>
            <a:r>
              <a:rPr lang="ru-RU" sz="2000" dirty="0" err="1" smtClean="0"/>
              <a:t>Минифигурки</a:t>
            </a:r>
            <a:r>
              <a:rPr lang="ru-RU" sz="2000" dirty="0" smtClean="0"/>
              <a:t> </a:t>
            </a:r>
            <a:r>
              <a:rPr lang="ru-RU" sz="2000" dirty="0"/>
              <a:t>животных разделены на 5 групп: тайга, джунгли, Антарктида, саванна, река. </a:t>
            </a:r>
            <a:endParaRPr lang="ru-RU" dirty="0"/>
          </a:p>
        </p:txBody>
      </p:sp>
      <p:pic>
        <p:nvPicPr>
          <p:cNvPr id="4" name="Рисунок 3" descr="http://educube.ru/upload/iblock/90d/45012_Prod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46978"/>
            <a:ext cx="4514850" cy="288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38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Большие </a:t>
            </a:r>
            <a:r>
              <a:rPr lang="ru-RU" sz="4000" dirty="0">
                <a:effectLst/>
              </a:rPr>
              <a:t>строительные платы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Объект 3" descr="http://uchkollektor39.ru/uploads/images/items/e0934fd762853f1380812d8fa2a23fc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" y="1124744"/>
            <a:ext cx="6768751" cy="4824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50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Креативные </a:t>
            </a:r>
            <a:r>
              <a:rPr lang="ru-RU" sz="4000" dirty="0">
                <a:effectLst/>
              </a:rPr>
              <a:t>карты для набора «Мои первые конструкции»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Объект 3" descr="http://roboset.ru/upload/iblock/66b/66b1913abbb6c32ac5e8d44fc1956b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12068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26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Большие </a:t>
            </a:r>
            <a:r>
              <a:rPr lang="ru-RU" sz="4000" dirty="0">
                <a:effectLst/>
              </a:rPr>
              <a:t>платформы для строительства 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Объект 3" descr="http://bloomwhereheplantsyou.com/wp-content/uploads/2016/05/71Zzu9qBXL._SL1266_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58326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09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Конструктор «Первые </a:t>
            </a:r>
            <a:r>
              <a:rPr lang="ru-RU" sz="4000" dirty="0">
                <a:effectLst/>
              </a:rPr>
              <a:t>механизмы»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 состав </a:t>
            </a:r>
            <a:r>
              <a:rPr lang="ru-RU" sz="2000" b="1" dirty="0"/>
              <a:t>конструктора </a:t>
            </a:r>
            <a:r>
              <a:rPr lang="ru-RU" sz="2000" dirty="0"/>
              <a:t>«</a:t>
            </a:r>
            <a:r>
              <a:rPr lang="ru-RU" sz="2000" b="1" dirty="0"/>
              <a:t>Первые механизмы </a:t>
            </a:r>
            <a:r>
              <a:rPr lang="ru-RU" sz="2000" dirty="0"/>
              <a:t>«входит 101 </a:t>
            </a:r>
            <a:r>
              <a:rPr lang="ru-RU" sz="2000" b="1" dirty="0"/>
              <a:t>конструктивный элемент</a:t>
            </a:r>
            <a:r>
              <a:rPr lang="ru-RU" sz="2000" dirty="0"/>
              <a:t>. Восемь пронумерованных инструкций по сборке моделей и разработанные специально для этого </a:t>
            </a:r>
            <a:r>
              <a:rPr lang="ru-RU" sz="2000" u="sng" dirty="0"/>
              <a:t>набора</a:t>
            </a:r>
            <a:r>
              <a:rPr lang="ru-RU" sz="2000" dirty="0"/>
              <a:t>: глаза, паруса, шкалы и лопасти. </a:t>
            </a:r>
            <a:r>
              <a:rPr lang="ru-RU" sz="2000" b="1" dirty="0"/>
              <a:t>Конструктор</a:t>
            </a:r>
            <a:r>
              <a:rPr lang="ru-RU" sz="2000" dirty="0"/>
              <a:t> позволяет собрать восемь базовых действующих моделей и четыре модели, предназначенные для работы над проектами, в которых решаются конкретные жизненные задачи.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edutoy.ru/media/k2/items/cache/39ab3bf46ced9d4856c25205fb92582a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5940425" cy="316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16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sz="4000" dirty="0" smtClean="0"/>
              <a:t>Хоккеист из конструктора «Первые механизмы»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3"/>
            <a:ext cx="5256584" cy="5066033"/>
          </a:xfrm>
        </p:spPr>
      </p:pic>
    </p:spTree>
    <p:extLst>
      <p:ext uri="{BB962C8B-B14F-4D97-AF65-F5344CB8AC3E}">
        <p14:creationId xmlns:p14="http://schemas.microsoft.com/office/powerpoint/2010/main" val="144970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4000" dirty="0" smtClean="0">
                <a:effectLst/>
              </a:rPr>
              <a:t>Конструктор </a:t>
            </a:r>
            <a:r>
              <a:rPr lang="ru-RU" sz="4000" dirty="0">
                <a:effectLst/>
              </a:rPr>
              <a:t>"Первые </a:t>
            </a:r>
            <a:r>
              <a:rPr lang="ru-RU" sz="4000" dirty="0" smtClean="0">
                <a:effectLst/>
              </a:rPr>
              <a:t>конструкции</a:t>
            </a:r>
            <a:r>
              <a:rPr lang="ru-RU" sz="4000" dirty="0">
                <a:effectLst/>
              </a:rPr>
              <a:t>"</a:t>
            </a:r>
            <a:br>
              <a:rPr lang="ru-RU" sz="4000" dirty="0">
                <a:effectLst/>
              </a:rPr>
            </a:br>
            <a:endParaRPr lang="en-US" sz="4000" dirty="0">
              <a:ea typeface="+mj-ea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4097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К</a:t>
            </a:r>
            <a:r>
              <a:rPr lang="ru-RU" sz="2000" dirty="0" smtClean="0"/>
              <a:t>онструировать </a:t>
            </a:r>
            <a:r>
              <a:rPr lang="ru-RU" sz="2000" dirty="0"/>
              <a:t>с помощью иллюстрированной инструкции из кубиков набора </a:t>
            </a:r>
            <a:r>
              <a:rPr lang="ru-RU" sz="2000" b="1" u="sng" dirty="0" err="1" smtClean="0"/>
              <a:t>Лего</a:t>
            </a:r>
            <a:r>
              <a:rPr lang="ru-RU" sz="2000" dirty="0"/>
              <a:t> </a:t>
            </a:r>
            <a:r>
              <a:rPr lang="ru-RU" sz="2000" dirty="0" smtClean="0"/>
              <a:t>: 12 </a:t>
            </a:r>
            <a:r>
              <a:rPr lang="ru-RU" sz="2000" dirty="0"/>
              <a:t>моделей башен или мостов, либо что-нибудь своё, включив "полёт фантазии"! Обилие ярких деталей сделают процесс игры увлекательным, а построенные макеты научат основам проектирования и </a:t>
            </a:r>
            <a:r>
              <a:rPr lang="ru-RU" sz="2000" dirty="0" smtClean="0"/>
              <a:t>конструирования! В </a:t>
            </a:r>
            <a:r>
              <a:rPr lang="ru-RU" sz="2000" dirty="0"/>
              <a:t>комплекте набора есть шкивы, оси, крюки на струнах, иллюстрированные цветные карточки с </a:t>
            </a:r>
            <a:r>
              <a:rPr lang="ru-RU" sz="2000" dirty="0" smtClean="0"/>
              <a:t>моделями. Количество </a:t>
            </a:r>
            <a:r>
              <a:rPr lang="ru-RU" sz="2000" dirty="0"/>
              <a:t>деталей 107.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  <p:pic>
        <p:nvPicPr>
          <p:cNvPr id="4" name="Рисунок 3" descr="Конструктор &quot;Первые конструкци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4924"/>
            <a:ext cx="3888432" cy="320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3600" dirty="0" smtClean="0">
                <a:effectLst/>
              </a:rPr>
              <a:t>DUPLO «Мои первые конструкции» (</a:t>
            </a:r>
            <a:r>
              <a:rPr lang="ru-RU" sz="3600" dirty="0">
                <a:effectLst/>
              </a:rPr>
              <a:t>Креативный строитель)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Особенности набора - присутствие на боковых сторонах кубиков цифр, что позволяет малышам знакомиться с системой и принципами счета. </a:t>
            </a:r>
          </a:p>
          <a:p>
            <a:pPr marL="0" indent="0">
              <a:buNone/>
            </a:pPr>
            <a:r>
              <a:rPr lang="ru-RU" sz="2000" dirty="0"/>
              <a:t>В набор </a:t>
            </a:r>
            <a:r>
              <a:rPr lang="ru-RU" sz="2000" dirty="0" smtClean="0"/>
              <a:t>входят: Детали124 шт. </a:t>
            </a:r>
            <a:r>
              <a:rPr lang="ru-RU" sz="2000" dirty="0"/>
              <a:t>Четыре двусторонние карточки с заданиями и два основания предлагают множество вариантов использования набора.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Мои первые конструкции DUPLO (Креативный строитель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3551"/>
            <a:ext cx="4320480" cy="2905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97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Большая </a:t>
            </a:r>
            <a:r>
              <a:rPr lang="ru-RU" sz="4000" dirty="0">
                <a:effectLst/>
              </a:rPr>
              <a:t>ферма DUPLO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Набор Большая Ферма (</a:t>
            </a:r>
            <a:r>
              <a:rPr lang="ru-RU" sz="2000" dirty="0" err="1"/>
              <a:t>Лего</a:t>
            </a:r>
            <a:r>
              <a:rPr lang="ru-RU" sz="2000" dirty="0"/>
              <a:t> Дупло) позволяет исследовать ряд вопросов учебной программы, начиная от простых идей и звуков, которые производят домашние животные, и заканчивая более сложными, например, правилами ухода за ними. </a:t>
            </a:r>
          </a:p>
          <a:p>
            <a:pPr marL="0" indent="0">
              <a:buNone/>
            </a:pPr>
            <a:r>
              <a:rPr lang="ru-RU" sz="2000" dirty="0"/>
              <a:t>Вместе с набором Большая Ферма </a:t>
            </a:r>
            <a:r>
              <a:rPr lang="ru-RU" sz="2000" dirty="0" err="1"/>
              <a:t>Лего</a:t>
            </a:r>
            <a:r>
              <a:rPr lang="ru-RU" sz="2000" dirty="0"/>
              <a:t> Дупло </a:t>
            </a:r>
            <a:r>
              <a:rPr lang="ru-RU" sz="2000" dirty="0" smtClean="0"/>
              <a:t>дети </a:t>
            </a:r>
            <a:r>
              <a:rPr lang="ru-RU" sz="2000" dirty="0"/>
              <a:t>смогут познакомиться с </a:t>
            </a:r>
            <a:r>
              <a:rPr lang="ru-RU" sz="2000" dirty="0" smtClean="0"/>
              <a:t>различными домашними животными, </a:t>
            </a:r>
            <a:r>
              <a:rPr lang="ru-RU" sz="2000" dirty="0"/>
              <a:t>определить их сходства и отличия. </a:t>
            </a:r>
            <a:r>
              <a:rPr lang="ru-RU" sz="2000" dirty="0" smtClean="0"/>
              <a:t> Набор </a:t>
            </a:r>
            <a:r>
              <a:rPr lang="ru-RU" sz="2000" dirty="0"/>
              <a:t>Большая Ферма может быть использован сразу для игры нескольких малышей, поскольку содержит множество различных элементов.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Лего Большая Ферма Дупло набор для малышей в садик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80957"/>
            <a:ext cx="3672408" cy="285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4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Город </a:t>
            </a:r>
            <a:r>
              <a:rPr lang="ru-RU" sz="4000" dirty="0">
                <a:effectLst/>
              </a:rPr>
              <a:t>DUPLO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"Город" - это </a:t>
            </a:r>
            <a:r>
              <a:rPr lang="ru-RU" sz="2000" dirty="0" err="1"/>
              <a:t>Лего</a:t>
            </a:r>
            <a:r>
              <a:rPr lang="ru-RU" sz="2000" dirty="0"/>
              <a:t> для самых маленьких. </a:t>
            </a:r>
            <a:r>
              <a:rPr lang="ru-RU" sz="2000" dirty="0" smtClean="0"/>
              <a:t>Помогает </a:t>
            </a:r>
            <a:r>
              <a:rPr lang="ru-RU" sz="2000" dirty="0"/>
              <a:t>познанию окружающего мира, развивает навыки коммуникации и анализа игровых ситуаций. Классический набор помогает детям расширить границы своего воображения, создавая веселую городскую среду, воплощая свои фантазии. </a:t>
            </a:r>
            <a:r>
              <a:rPr lang="ru-RU" sz="2000" dirty="0" smtClean="0"/>
              <a:t>В </a:t>
            </a:r>
            <a:r>
              <a:rPr lang="ru-RU" sz="2000" dirty="0"/>
              <a:t>набор входят особые элементы, такие как окна, яркие кубики, автомобильное шасси и фигурки людей.</a:t>
            </a:r>
          </a:p>
          <a:p>
            <a:pPr marL="0" indent="0" fontAlgn="t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Город DUPL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08995"/>
            <a:ext cx="4536504" cy="33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58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Набор </a:t>
            </a:r>
            <a:r>
              <a:rPr lang="ru-RU" sz="4000" dirty="0">
                <a:effectLst/>
              </a:rPr>
              <a:t>с трубками DUPLO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Конструктор </a:t>
            </a:r>
            <a:r>
              <a:rPr lang="ru-RU" sz="2000" dirty="0"/>
              <a:t>содержит 147 элементов. В комплект входят трубы, соединяя которые можно образовать желоб, специальные элементы для наглядной демонстрации проявления сил тяготения, а также шарики для </a:t>
            </a:r>
            <a:r>
              <a:rPr lang="ru-RU" sz="2000" dirty="0" smtClean="0"/>
              <a:t>скатывания. Игрушка </a:t>
            </a:r>
            <a:r>
              <a:rPr lang="ru-RU" sz="2000" dirty="0"/>
              <a:t>помогает развитию способности определять основные характеристики различных предметов (размер, форма, цвет), формированию пространственного воображения и развитию мелкой моторики.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img3.oksar.ru/product/76/5a/765a843d4ac235217d39cad31a9bbd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410075" cy="358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69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Конструктор</a:t>
            </a:r>
            <a:r>
              <a:rPr lang="ru-RU" dirty="0" smtClean="0">
                <a:effectLst/>
              </a:rPr>
              <a:t> «</a:t>
            </a:r>
            <a:r>
              <a:rPr lang="ru-RU" sz="4000" dirty="0" smtClean="0">
                <a:effectLst/>
              </a:rPr>
              <a:t>Лото </a:t>
            </a:r>
            <a:r>
              <a:rPr lang="ru-RU" sz="4000" dirty="0">
                <a:effectLst/>
              </a:rPr>
              <a:t>с </a:t>
            </a:r>
            <a:r>
              <a:rPr lang="ru-RU" sz="4000" dirty="0" smtClean="0">
                <a:effectLst/>
              </a:rPr>
              <a:t>животными»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Познакомьтесь с ЛЕГО-версией знаменитой игры! Вместо бочонков - кубики </a:t>
            </a:r>
            <a:r>
              <a:rPr lang="ru-RU" sz="2000" b="1" u="sng" dirty="0"/>
              <a:t>ЛЕГО</a:t>
            </a:r>
            <a:r>
              <a:rPr lang="ru-RU" sz="2000" dirty="0"/>
              <a:t>, вместо карточек с </a:t>
            </a:r>
            <a:r>
              <a:rPr lang="ru-RU" sz="2000" dirty="0" smtClean="0"/>
              <a:t>цифрами </a:t>
            </a:r>
            <a:r>
              <a:rPr lang="ru-RU" sz="2000" dirty="0"/>
              <a:t>- карточки с веселыми зверятами. Каждый ребенок выбирает себе карточку и с ее помощью строит свое животное, собирая нужные кубики по мере их вытягивания из мешочка или коробки. </a:t>
            </a:r>
            <a:r>
              <a:rPr lang="ru-RU" sz="2000" dirty="0"/>
              <a:t>П</a:t>
            </a:r>
            <a:r>
              <a:rPr lang="ru-RU" sz="2000" dirty="0" smtClean="0"/>
              <a:t>о </a:t>
            </a:r>
            <a:r>
              <a:rPr lang="ru-RU" sz="2000" dirty="0"/>
              <a:t>ходу игры дети учатся различать различные формы и цвета, а также развивают свои навыки устного счета и совместной работы.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 descr="LEGO 45009 - Лото с животными">
            <a:hlinkClick r:id="rId2" tooltip="&quot;LEGO 45009 - Лото с животными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59"/>
            <a:ext cx="4032448" cy="316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3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Моя </a:t>
            </a:r>
            <a:r>
              <a:rPr lang="ru-RU" sz="4000" dirty="0">
                <a:effectLst/>
              </a:rPr>
              <a:t>первая история. Базовый набор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Этот увлекательный и легкий в использовании набор побуждает детей творчески рассказывать и придумывать истории. Он предназначен для развития языковых </a:t>
            </a:r>
            <a:r>
              <a:rPr lang="ru-RU" sz="2000" dirty="0" smtClean="0"/>
              <a:t>навыков </a:t>
            </a:r>
            <a:r>
              <a:rPr lang="ru-RU" sz="2000" dirty="0"/>
              <a:t>и идеально подходит для изучения огромного количества тем. Дети придумывают сюжет, опираясь на декорации в виде 5 двухсторонних карточек, которые служат фоном к рассказываемой истории. </a:t>
            </a:r>
            <a:endParaRPr lang="ru-RU" dirty="0"/>
          </a:p>
        </p:txBody>
      </p:sp>
      <p:pic>
        <p:nvPicPr>
          <p:cNvPr id="4" name="Рисунок 3" descr="LEGO 45005 - Моя первая история. Базовый набор">
            <a:hlinkClick r:id="rId2" tooltip="&quot;LEGO 45005 - Моя первая история. Базовый набор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417646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27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dirty="0" smtClean="0">
                <a:effectLst/>
              </a:rPr>
              <a:t>Строительные </a:t>
            </a:r>
            <a:r>
              <a:rPr lang="ru-RU" sz="4000" dirty="0">
                <a:effectLst/>
              </a:rPr>
              <a:t>машины LEGO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801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Этот новый набор идеально подходит для знакомства с наукой и техникой. В его состав входят отвёртки, встроенные винты и большое количество разнообразных элементов (катушек. крюков, ковшей).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LEGO 45002 - Строительные машины">
            <a:hlinkClick r:id="rId2" tooltip="&quot;LEGO 45002 - Строительные машины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424847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869364"/>
      </p:ext>
    </p:extLst>
  </p:cSld>
  <p:clrMapOvr>
    <a:masterClrMapping/>
  </p:clrMapOvr>
</p:sld>
</file>

<file path=ppt/theme/theme1.xml><?xml version="1.0" encoding="utf-8"?>
<a:theme xmlns:a="http://schemas.openxmlformats.org/drawingml/2006/main" name="Lego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Lego-PowerPoint-Template</Template>
  <TotalTime>46</TotalTime>
  <Words>356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Microsoft New Tai Lue</vt:lpstr>
      <vt:lpstr>Lego-PowerPoint-Template</vt:lpstr>
      <vt:lpstr>Мастер- класс конструктор «Первые механизмы</vt:lpstr>
      <vt:lpstr> Конструктор "Первые конструкции" </vt:lpstr>
      <vt:lpstr> DUPLO «Мои первые конструкции» (Креативный строитель) </vt:lpstr>
      <vt:lpstr> Большая ферма DUPLO </vt:lpstr>
      <vt:lpstr> Город DUPLO </vt:lpstr>
      <vt:lpstr> Набор с трубками DUPLO  </vt:lpstr>
      <vt:lpstr> Конструктор «Лото с животными» </vt:lpstr>
      <vt:lpstr> Моя первая история. Базовый набор </vt:lpstr>
      <vt:lpstr> Строительные машины LEGO </vt:lpstr>
      <vt:lpstr>Набор «Дикие животные» </vt:lpstr>
      <vt:lpstr> Большие строительные платы </vt:lpstr>
      <vt:lpstr> Креативные карты для набора «Мои первые конструкции» </vt:lpstr>
      <vt:lpstr> Большие платформы для строительства  </vt:lpstr>
      <vt:lpstr> Конструктор «Первые механизмы» </vt:lpstr>
      <vt:lpstr>Хоккеист из конструктора «Первые механизмы»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Пользователь</cp:lastModifiedBy>
  <cp:revision>7</cp:revision>
  <dcterms:created xsi:type="dcterms:W3CDTF">2014-01-01T06:02:24Z</dcterms:created>
  <dcterms:modified xsi:type="dcterms:W3CDTF">2016-12-08T09:14:53Z</dcterms:modified>
</cp:coreProperties>
</file>