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75" r:id="rId3"/>
    <p:sldId id="258" r:id="rId4"/>
    <p:sldId id="274" r:id="rId5"/>
    <p:sldId id="276" r:id="rId6"/>
    <p:sldId id="259" r:id="rId7"/>
    <p:sldId id="267" r:id="rId8"/>
    <p:sldId id="277" r:id="rId9"/>
    <p:sldId id="260" r:id="rId10"/>
    <p:sldId id="261" r:id="rId11"/>
    <p:sldId id="262" r:id="rId12"/>
    <p:sldId id="263" r:id="rId13"/>
    <p:sldId id="264" r:id="rId14"/>
    <p:sldId id="268" r:id="rId15"/>
    <p:sldId id="265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32" autoAdjust="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8883F-6106-4796-8EB8-EB3F97CBDF95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7FA5E-186C-4FC7-B6A5-F4A53B965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046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FA5E-186C-4FC7-B6A5-F4A53B965D9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053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074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3177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33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973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775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39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982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35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848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296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19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A4946-997A-438E-B49A-394BBEA439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5F62-45B5-43D2-BDE0-4CB33E65E3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73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71481"/>
            <a:ext cx="7626588" cy="42059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Организация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предметно- пространственной развивающий среды в соответствии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ФГОС  в старшей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группе МАДОУ детский сад № 50 ГО Ревда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Воспитатель: Копылова Оксана Сергеевна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7714"/>
            <a:ext cx="7125113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Т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еатральный уголок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157" y="3212976"/>
            <a:ext cx="4032448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Превращается рука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Segoe Print" panose="02000600000000000000" pitchFamily="2" charset="0"/>
              </a:rPr>
              <a:t>И</a:t>
            </a:r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 в котёнка и в щенка,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Чтоб рука артисткой стала,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Нужно очень, очень мало.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Специальные перчатки.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Ум, талант и – всё в порядке.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3" t="16401" r="40550" b="33201"/>
          <a:stretch/>
        </p:blipFill>
        <p:spPr>
          <a:xfrm>
            <a:off x="5292080" y="781439"/>
            <a:ext cx="2952328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826021"/>
            <a:ext cx="3905739" cy="2196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861048"/>
            <a:ext cx="4828028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436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671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Уголок нравственно-патриотического воспитания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0992" y="1022895"/>
            <a:ext cx="4426446" cy="2489875"/>
          </a:xfrm>
        </p:spPr>
      </p:pic>
      <p:sp>
        <p:nvSpPr>
          <p:cNvPr id="5" name="TextBox 4"/>
          <p:cNvSpPr txBox="1"/>
          <p:nvPr/>
        </p:nvSpPr>
        <p:spPr>
          <a:xfrm>
            <a:off x="395536" y="1194331"/>
            <a:ext cx="3960440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Я- россиянин! Я- человек!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Эти слова я запомню на век.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10" y="4113278"/>
            <a:ext cx="4536504" cy="255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61414" y="3381741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Уголок ознакомления с родным краем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4113278"/>
            <a:ext cx="3857366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Что родиной малой зовётся?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Себе я задаю вопрос.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Река, что за домами вьётся?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Иль куст кудрявых красных роз?..</a:t>
            </a:r>
            <a:endParaRPr lang="ru-RU" sz="2000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38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Речевой центр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3576" y="3818360"/>
            <a:ext cx="3608401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Все дети любят поиграть и речь свою при этом развивать.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61712"/>
            <a:ext cx="4096455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818360"/>
            <a:ext cx="4788025" cy="2693264"/>
          </a:xfrm>
          <a:prstGeom prst="rect">
            <a:avLst/>
          </a:prstGeom>
        </p:spPr>
      </p:pic>
      <p:pic>
        <p:nvPicPr>
          <p:cNvPr id="1026" name="Picture 2" descr="C:\Users\user\Desktop\мои центры\средняя группа\IMG_20150331_090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857232"/>
            <a:ext cx="4699033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393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94" y="301038"/>
            <a:ext cx="4464698" cy="2511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356992"/>
            <a:ext cx="6108171" cy="3435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2428" y="320803"/>
            <a:ext cx="4443986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28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Центр социально-личностного развития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741952"/>
            <a:ext cx="4266474" cy="31085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Много в садике ребят, поиграть каждый рад.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Segoe Print" panose="02000600000000000000" pitchFamily="2" charset="0"/>
              </a:rPr>
              <a:t>З</a:t>
            </a:r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десь для Оли и Андрюшки,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И для всех ребят игрушки.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23" y="764704"/>
            <a:ext cx="4591806" cy="2582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8283" y="897358"/>
            <a:ext cx="4355976" cy="2450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7733" y="3645024"/>
            <a:ext cx="473652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134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3608" y="116632"/>
            <a:ext cx="7125113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Центр Безопасности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506" y="786408"/>
            <a:ext cx="3995936" cy="2247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042" y="764704"/>
            <a:ext cx="3840427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0328" y="3284984"/>
            <a:ext cx="5596114" cy="3147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3717032"/>
            <a:ext cx="2987824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01, 02, 03 – поиграй! и всё запомнишь ты!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94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3608" y="116632"/>
            <a:ext cx="7125113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Центр развивающих игр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12" y="642918"/>
            <a:ext cx="2736335" cy="1539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278"/>
          <a:stretch/>
        </p:blipFill>
        <p:spPr>
          <a:xfrm>
            <a:off x="214282" y="571480"/>
            <a:ext cx="2232248" cy="1775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3929066"/>
            <a:ext cx="3000364" cy="1687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9066"/>
            <a:ext cx="3102101" cy="1744932"/>
          </a:xfrm>
          <a:prstGeom prst="rect">
            <a:avLst/>
          </a:prstGeom>
        </p:spPr>
      </p:pic>
      <p:sp>
        <p:nvSpPr>
          <p:cNvPr id="7" name="Блок-схема: перфолента 6"/>
          <p:cNvSpPr/>
          <p:nvPr/>
        </p:nvSpPr>
        <p:spPr>
          <a:xfrm>
            <a:off x="6500826" y="2285992"/>
            <a:ext cx="2498576" cy="13681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214282" y="2500306"/>
            <a:ext cx="2498576" cy="13681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РЕЧЕВОЕ </a:t>
            </a:r>
          </a:p>
          <a:p>
            <a:pPr algn="ctr"/>
            <a:r>
              <a:rPr lang="ru-RU" dirty="0" smtClean="0"/>
              <a:t>развитие</a:t>
            </a:r>
            <a:endParaRPr lang="ru-RU" dirty="0"/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3143240" y="571480"/>
            <a:ext cx="2786608" cy="13681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СОЦИАЛЬНО-КОММУНИКАТИВНОЕ развитие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488" y="2000240"/>
            <a:ext cx="3224431" cy="1813743"/>
          </a:xfrm>
          <a:prstGeom prst="rect">
            <a:avLst/>
          </a:prstGeom>
        </p:spPr>
      </p:pic>
      <p:pic>
        <p:nvPicPr>
          <p:cNvPr id="2050" name="Picture 2" descr="C:\Users\user\Desktop\мои центры\средняя группа\IMG_20150331_0819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786322"/>
            <a:ext cx="3428992" cy="1928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141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2559" y="260648"/>
            <a:ext cx="3931929" cy="2211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512212"/>
            <a:ext cx="3931929" cy="22117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549" y="188640"/>
            <a:ext cx="3675899" cy="20676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2559" y="4551651"/>
            <a:ext cx="3888432" cy="2187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632" y="2489473"/>
            <a:ext cx="3419872" cy="1923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660795"/>
            <a:ext cx="3253184" cy="18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472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32656"/>
            <a:ext cx="4315972" cy="2427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9131" y="3429000"/>
            <a:ext cx="5760640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2656"/>
            <a:ext cx="4263323" cy="23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23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спасибо за внимание - Смотреть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7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761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7289" y="1231170"/>
            <a:ext cx="6600226" cy="292895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Организация развивающей предметно – пространственной среды – одно из главных условий развития индивидуальных знаний и социального опыта ребёнка. В соответствии с требованиями ФГОС окружающая ребёнка предметная среда групповой комнаты максимально должна реализовывать образовательный потенциал пространства. В нашей группе мы стараемся создать условия для развития всех видов детской деятельности, и , самое главное – мотивации познавательной активности.</a:t>
            </a:r>
          </a:p>
          <a:p>
            <a:pPr marL="0" indent="0" algn="ctr">
              <a:buNone/>
            </a:pPr>
            <a:endParaRPr lang="ru-RU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89" y="3933056"/>
            <a:ext cx="6480719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Создайте для ребёнка взрослую сказку, пусть играет и развивается. Может быть, именно в вашей группе растёт будущий учитель или доктор, исследователь или космонавт, изобретатель или актриса, модельер или лётчик…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14290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Организация </a:t>
            </a:r>
            <a:b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предметно- пространственной развивающий среды в соответствии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ФГОС  в старшей группе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82163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15616" y="6896"/>
            <a:ext cx="7125113" cy="9244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Trebuchet MS"/>
              </a:rPr>
              <a:t>Учебная зона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Monotype Corsiva" panose="03010101010201010101" pitchFamily="66" charset="0"/>
              <a:ea typeface="+mj-ea"/>
              <a:cs typeface="Trebuchet MS"/>
            </a:endParaRPr>
          </a:p>
        </p:txBody>
      </p:sp>
      <p:pic>
        <p:nvPicPr>
          <p:cNvPr id="3074" name="Picture 2" descr="G:\DCIM\Camera\IMG_20160324_144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000108"/>
            <a:ext cx="4826002" cy="2714626"/>
          </a:xfrm>
          <a:prstGeom prst="rect">
            <a:avLst/>
          </a:prstGeom>
          <a:noFill/>
        </p:spPr>
      </p:pic>
      <p:pic>
        <p:nvPicPr>
          <p:cNvPr id="3075" name="Picture 3" descr="G:\DCIM\Camera\IMG_20160324_144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44" y="571481"/>
            <a:ext cx="4064028" cy="2286016"/>
          </a:xfrm>
          <a:prstGeom prst="rect">
            <a:avLst/>
          </a:prstGeom>
          <a:noFill/>
        </p:spPr>
      </p:pic>
      <p:pic>
        <p:nvPicPr>
          <p:cNvPr id="3076" name="Picture 4" descr="G:\DCIM\Camera\IMG_20160324_144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857628"/>
            <a:ext cx="4699001" cy="26431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57818" y="4214818"/>
            <a:ext cx="3571868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Делу время  - потехе час.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Что б всё знать, нужно знания получать.</a:t>
            </a:r>
            <a:endParaRPr lang="ru-RU" sz="24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ои центры\средняя группа\IMG_20150406_123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284984"/>
            <a:ext cx="5758158" cy="3238964"/>
          </a:xfrm>
          <a:prstGeom prst="rect">
            <a:avLst/>
          </a:prstGeom>
          <a:noFill/>
        </p:spPr>
      </p:pic>
      <p:pic>
        <p:nvPicPr>
          <p:cNvPr id="1027" name="Picture 3" descr="C:\Users\user\Desktop\мои центры\средняя группа\IMG_20150406_123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627" y="44624"/>
            <a:ext cx="5437268" cy="30584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896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Центр познавательно- исследовательской деятельности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09059"/>
            <a:ext cx="4248472" cy="2389765"/>
          </a:xfrm>
        </p:spPr>
      </p:pic>
      <p:sp>
        <p:nvSpPr>
          <p:cNvPr id="13" name="TextBox 12"/>
          <p:cNvSpPr txBox="1"/>
          <p:nvPr/>
        </p:nvSpPr>
        <p:spPr>
          <a:xfrm>
            <a:off x="277753" y="3422410"/>
            <a:ext cx="4511988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Что со </a:t>
            </a:r>
            <a:r>
              <a:rPr lang="ru-RU" sz="2400" dirty="0" err="1" smtClean="0">
                <a:solidFill>
                  <a:srgbClr val="7030A0"/>
                </a:solidFill>
                <a:latin typeface="Segoe Print" panose="02000600000000000000" pitchFamily="2" charset="0"/>
              </a:rPr>
              <a:t>снежинкою</a:t>
            </a:r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 случилось?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Она же в воду превратилась.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Почему летает шарик?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Светит, поему фонарик?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Очень хочется узнать,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Чтоб скорее взрослым стать.</a:t>
            </a:r>
            <a:endParaRPr lang="ru-RU" sz="24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143197"/>
            <a:ext cx="4051934" cy="2279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4337" y="3861048"/>
            <a:ext cx="396844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02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5980156" cy="33638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645024"/>
            <a:ext cx="5340085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599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DCIM\102_PANA\P1020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12" y="857250"/>
            <a:ext cx="2476005" cy="1857004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</p:pic>
      <p:pic>
        <p:nvPicPr>
          <p:cNvPr id="3" name="Picture 4" descr="F:\DCIM\Camera\IMG_20150421_163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6551" y="1003093"/>
            <a:ext cx="2865780" cy="1612001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</p:pic>
      <p:pic>
        <p:nvPicPr>
          <p:cNvPr id="4" name="Picture 2" descr="F:\DCIM\102_PANA\P1020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754" y="2615094"/>
            <a:ext cx="2891373" cy="1704882"/>
          </a:xfrm>
          <a:prstGeom prst="rect">
            <a:avLst/>
          </a:prstGeom>
          <a:noFill/>
          <a:effectLst>
            <a:glow rad="127000">
              <a:srgbClr val="FFC000"/>
            </a:glow>
          </a:effectLst>
        </p:spPr>
      </p:pic>
      <p:pic>
        <p:nvPicPr>
          <p:cNvPr id="5" name="Picture 6" descr="F:\DCIM\102_PANA\P1020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881" y="3074704"/>
            <a:ext cx="3076202" cy="2307152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</p:pic>
      <p:pic>
        <p:nvPicPr>
          <p:cNvPr id="6" name="Picture 5" descr="F:\DCIM\Camera\IMG_20150421_1636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58" y="4385255"/>
            <a:ext cx="2816432" cy="1584243"/>
          </a:xfrm>
          <a:prstGeom prst="rect">
            <a:avLst/>
          </a:prstGeom>
          <a:noFill/>
          <a:effectLst>
            <a:glow rad="127000">
              <a:srgbClr val="FFC000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189" y="1003093"/>
            <a:ext cx="3229235" cy="1816445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559" y="2615095"/>
            <a:ext cx="2503711" cy="1613186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9483" y="4451776"/>
            <a:ext cx="2579915" cy="1451202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7923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Книжный уголок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461" y="1916832"/>
            <a:ext cx="4252251" cy="2391891"/>
          </a:xfrm>
        </p:spPr>
      </p:pic>
      <p:sp>
        <p:nvSpPr>
          <p:cNvPr id="4" name="TextBox 3"/>
          <p:cNvSpPr txBox="1"/>
          <p:nvPr/>
        </p:nvSpPr>
        <p:spPr>
          <a:xfrm>
            <a:off x="5050939" y="4509120"/>
            <a:ext cx="3742136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В библиотеке для ребят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На полках книги в ряд стоят.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56" y="908720"/>
            <a:ext cx="4572000" cy="2571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070" y="3933056"/>
            <a:ext cx="4443986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613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Уголок природы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3005" y="836710"/>
            <a:ext cx="5072782" cy="2853439"/>
          </a:xfrm>
        </p:spPr>
      </p:pic>
      <p:sp>
        <p:nvSpPr>
          <p:cNvPr id="4" name="TextBox 3"/>
          <p:cNvSpPr txBox="1"/>
          <p:nvPr/>
        </p:nvSpPr>
        <p:spPr>
          <a:xfrm>
            <a:off x="4211960" y="3721995"/>
            <a:ext cx="4716016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В любую погоду, в любую пору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Природу свою я очень люблю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И в зной, и в ненастье гулять я хожу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И всё на природу гляжу и гляжу.</a:t>
            </a:r>
            <a:endParaRPr lang="ru-RU" sz="24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82" y="3789040"/>
            <a:ext cx="3830623" cy="2154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923" y="1023366"/>
            <a:ext cx="3681540" cy="207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540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224</TotalTime>
  <Words>338</Words>
  <Application>Microsoft Office PowerPoint</Application>
  <PresentationFormat>Экран (4:3)</PresentationFormat>
  <Paragraphs>56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Spring</vt:lpstr>
      <vt:lpstr>Тема Office</vt:lpstr>
      <vt:lpstr>Организация  предметно- пространственной развивающий среды в соответствии с ФГОС  в старшей группе МАДОУ детский сад № 50 ГО Ревда</vt:lpstr>
      <vt:lpstr>Слайд 2</vt:lpstr>
      <vt:lpstr>Слайд 3</vt:lpstr>
      <vt:lpstr>Слайд 4</vt:lpstr>
      <vt:lpstr>Центр познавательно- исследовательской деятельности</vt:lpstr>
      <vt:lpstr>Слайд 6</vt:lpstr>
      <vt:lpstr>Слайд 7</vt:lpstr>
      <vt:lpstr>Книжный уголок</vt:lpstr>
      <vt:lpstr>Уголок природы</vt:lpstr>
      <vt:lpstr>Театральный уголок</vt:lpstr>
      <vt:lpstr>Уголок нравственно-патриотического воспитания</vt:lpstr>
      <vt:lpstr>Речевой центр</vt:lpstr>
      <vt:lpstr>Слайд 13</vt:lpstr>
      <vt:lpstr>Центр социально-личностного развития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 предметно- пространственной развивающий среды в соответствии с ФГОС в старшей группе «Росинки»</dc:title>
  <dc:creator>Комп</dc:creator>
  <cp:lastModifiedBy>Пользователь</cp:lastModifiedBy>
  <cp:revision>41</cp:revision>
  <dcterms:modified xsi:type="dcterms:W3CDTF">2018-04-11T05:04:56Z</dcterms:modified>
</cp:coreProperties>
</file>