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8" autoAdjust="0"/>
  </p:normalViewPr>
  <p:slideViewPr>
    <p:cSldViewPr>
      <p:cViewPr varScale="1">
        <p:scale>
          <a:sx n="38" d="100"/>
          <a:sy n="38" d="100"/>
        </p:scale>
        <p:origin x="-10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CF6607E-D213-4C8E-B5E3-F831010E3A6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5AF7417-0F02-4341-B70F-57B2B786F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Кружок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дополнительного образования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детей 5-7лет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Мульт-студия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Руководитель </a:t>
            </a:r>
            <a:r>
              <a:rPr lang="ru-RU" dirty="0" err="1" smtClean="0"/>
              <a:t>Криночкина</a:t>
            </a:r>
            <a:r>
              <a:rPr lang="ru-RU" dirty="0" smtClean="0"/>
              <a:t>. С. А</a:t>
            </a:r>
          </a:p>
          <a:p>
            <a:r>
              <a:rPr lang="ru-RU" dirty="0" smtClean="0"/>
              <a:t>Воспитатель МАДОУ 50 </a:t>
            </a:r>
            <a:r>
              <a:rPr lang="ru-RU" dirty="0" smtClean="0"/>
              <a:t>ОСП№</a:t>
            </a: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847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631906"/>
            <a:ext cx="7786742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короткометражных мультфильмов, через развитие у детей старшего дошкольного возраста личностного самоопределения и самореализации по отношению к стремительно-развивающимся информационным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мультимедийным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технологиям и ресурсам.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представления о мультфильме как о произведении искусства.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Изучать основы языка экранного искусства «мультфильм».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Обучать навыкам фото и видеосъёмки, монтажа, озвучивания мультфильма.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Способствовать овладению начальных навыков работы сценариста, режиссёра, оператора, актеров в процессе работы над мультфильмом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навыков сотрудничества и партнерства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357166"/>
            <a:ext cx="692948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ультфильмы, обладают большими возможностями для детского развития. Воспитательные возможности мультфильма настолько широки, что можно говорить об универсальности этого вида искусства для детей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дошкольного возраста.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aseline="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aseline="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Narrow" pitchFamily="34" charset="0"/>
                <a:cs typeface="Times New Roman" pitchFamily="18" charset="0"/>
              </a:rPr>
              <a:t>Мультипликация способствует не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только всестороннему развитию ребёнка но и укреплению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детско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- родительских отношений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5362" name="Picture 2" descr="C:\Users\Черемных София\Desktop\125___12\IMG_5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1857387" cy="1214445"/>
          </a:xfrm>
          <a:prstGeom prst="rect">
            <a:avLst/>
          </a:prstGeom>
          <a:noFill/>
        </p:spPr>
      </p:pic>
      <p:pic>
        <p:nvPicPr>
          <p:cNvPr id="15363" name="Picture 3" descr="C:\Users\Черемных София\Desktop\125___12\IMG_5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85926"/>
            <a:ext cx="1857387" cy="1250221"/>
          </a:xfrm>
          <a:prstGeom prst="rect">
            <a:avLst/>
          </a:prstGeom>
          <a:noFill/>
        </p:spPr>
      </p:pic>
      <p:pic>
        <p:nvPicPr>
          <p:cNvPr id="15364" name="Picture 4" descr="C:\Users\Черемных София\Desktop\125___12\IMG_5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85926"/>
            <a:ext cx="1714443" cy="1285884"/>
          </a:xfrm>
          <a:prstGeom prst="rect">
            <a:avLst/>
          </a:prstGeom>
          <a:noFill/>
        </p:spPr>
      </p:pic>
      <p:pic>
        <p:nvPicPr>
          <p:cNvPr id="15365" name="Picture 5" descr="C:\Users\Черемных София\Desktop\125___12\IMG_51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7" y="1785926"/>
            <a:ext cx="1714443" cy="1285884"/>
          </a:xfrm>
          <a:prstGeom prst="rect">
            <a:avLst/>
          </a:prstGeom>
          <a:noFill/>
        </p:spPr>
      </p:pic>
      <p:pic>
        <p:nvPicPr>
          <p:cNvPr id="15366" name="Picture 6" descr="C:\Users\Черемных София\Desktop\125___12\IMG_51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143380"/>
            <a:ext cx="2428892" cy="1821743"/>
          </a:xfrm>
          <a:prstGeom prst="rect">
            <a:avLst/>
          </a:prstGeom>
          <a:noFill/>
        </p:spPr>
      </p:pic>
      <p:pic>
        <p:nvPicPr>
          <p:cNvPr id="15367" name="Picture 7" descr="C:\Users\Черемных София\Desktop\125___12\IMG_5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7" y="4107666"/>
            <a:ext cx="2500329" cy="1875323"/>
          </a:xfrm>
          <a:prstGeom prst="rect">
            <a:avLst/>
          </a:prstGeom>
          <a:noFill/>
        </p:spPr>
      </p:pic>
      <p:pic>
        <p:nvPicPr>
          <p:cNvPr id="15368" name="Picture 8" descr="C:\Users\Черемных София\Desktop\125___12\IMG_52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143380"/>
            <a:ext cx="2428892" cy="1821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42</TotalTime>
  <Words>136</Words>
  <Application>Microsoft Office PowerPoint</Application>
  <PresentationFormat>Экран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NewsPrint</vt:lpstr>
      <vt:lpstr>Кружок дополнительного образования детей 5-7лет «Мульт-студия» 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дополнительного образования детей 5-7лет «Мультипликация» </dc:title>
  <dc:creator>USER</dc:creator>
  <cp:lastModifiedBy>Детский Сад</cp:lastModifiedBy>
  <cp:revision>6</cp:revision>
  <dcterms:created xsi:type="dcterms:W3CDTF">2018-04-16T05:23:35Z</dcterms:created>
  <dcterms:modified xsi:type="dcterms:W3CDTF">2018-04-19T06:50:21Z</dcterms:modified>
</cp:coreProperties>
</file>