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notesMasterIdLst>
    <p:notesMasterId r:id="rId18"/>
  </p:notesMasterIdLst>
  <p:handoutMasterIdLst>
    <p:handoutMasterId r:id="rId19"/>
  </p:handoutMasterIdLst>
  <p:sldIdLst>
    <p:sldId id="256" r:id="rId5"/>
    <p:sldId id="289" r:id="rId6"/>
    <p:sldId id="277" r:id="rId7"/>
    <p:sldId id="279" r:id="rId8"/>
    <p:sldId id="281" r:id="rId9"/>
    <p:sldId id="280" r:id="rId10"/>
    <p:sldId id="282" r:id="rId11"/>
    <p:sldId id="283" r:id="rId12"/>
    <p:sldId id="284" r:id="rId13"/>
    <p:sldId id="285" r:id="rId14"/>
    <p:sldId id="286" r:id="rId15"/>
    <p:sldId id="287" r:id="rId16"/>
    <p:sldId id="288" r:id="rId17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85309"/>
    <a:srgbClr val="B73C05"/>
    <a:srgbClr val="33CC33"/>
    <a:srgbClr val="FF00FF"/>
    <a:srgbClr val="0000FF"/>
    <a:srgbClr val="CC3300"/>
    <a:srgbClr val="00FF00"/>
    <a:srgbClr val="FF66CC"/>
    <a:srgbClr val="418E03"/>
    <a:srgbClr val="F5F8F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981" autoAdjust="0"/>
    <p:restoredTop sz="94533" autoAdjust="0"/>
  </p:normalViewPr>
  <p:slideViewPr>
    <p:cSldViewPr snapToGrid="0">
      <p:cViewPr varScale="1">
        <p:scale>
          <a:sx n="95" d="100"/>
          <a:sy n="95" d="100"/>
        </p:scale>
        <p:origin x="-96" y="-3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078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67E3E4-F445-484C-AEBE-D390305F342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94B0FF-FD25-424D-9DC7-F9D6EF21A912}">
      <dgm:prSet phldrT="[Текст]" phldr="1" custT="1"/>
      <dgm:spPr/>
      <dgm:t>
        <a:bodyPr/>
        <a:lstStyle/>
        <a:p>
          <a:endParaRPr lang="ru-RU" sz="1400" dirty="0"/>
        </a:p>
      </dgm:t>
    </dgm:pt>
    <dgm:pt modelId="{752A6658-5230-4414-B255-41698991DB6B}" type="parTrans" cxnId="{AE605843-F70C-4EE8-A7D4-9A8B95B3C867}">
      <dgm:prSet/>
      <dgm:spPr/>
      <dgm:t>
        <a:bodyPr/>
        <a:lstStyle/>
        <a:p>
          <a:endParaRPr lang="ru-RU" sz="1400"/>
        </a:p>
      </dgm:t>
    </dgm:pt>
    <dgm:pt modelId="{24DEEA76-3137-4167-BA50-547A9BE9F581}" type="sibTrans" cxnId="{AE605843-F70C-4EE8-A7D4-9A8B95B3C867}">
      <dgm:prSet/>
      <dgm:spPr/>
      <dgm:t>
        <a:bodyPr/>
        <a:lstStyle/>
        <a:p>
          <a:endParaRPr lang="ru-RU" sz="1400"/>
        </a:p>
      </dgm:t>
    </dgm:pt>
    <dgm:pt modelId="{4DCDDECA-9810-4EDB-860C-CBF1A7BC2660}">
      <dgm:prSet phldrT="[Текст]" custT="1"/>
      <dgm:spPr/>
      <dgm:t>
        <a:bodyPr/>
        <a:lstStyle/>
        <a:p>
          <a:r>
            <a:rPr lang="ru-RU" sz="1400" dirty="0" smtClean="0"/>
            <a:t>Федеральный закон от 29.12.2012 г. № 273-ФЗ «Об образовании в Российской Федерации» (в действующей редакции);</a:t>
          </a:r>
          <a:endParaRPr lang="ru-RU" sz="1400" dirty="0"/>
        </a:p>
      </dgm:t>
    </dgm:pt>
    <dgm:pt modelId="{9129CA48-838D-4395-A1FA-1D9294488D59}" type="parTrans" cxnId="{BFF8C6D6-159F-4275-A6CC-A9096A3DF5AE}">
      <dgm:prSet/>
      <dgm:spPr/>
      <dgm:t>
        <a:bodyPr/>
        <a:lstStyle/>
        <a:p>
          <a:endParaRPr lang="ru-RU" sz="1400"/>
        </a:p>
      </dgm:t>
    </dgm:pt>
    <dgm:pt modelId="{BD2EE787-5B11-4CEE-BA17-A7D5CF74FF5C}" type="sibTrans" cxnId="{BFF8C6D6-159F-4275-A6CC-A9096A3DF5AE}">
      <dgm:prSet/>
      <dgm:spPr/>
      <dgm:t>
        <a:bodyPr/>
        <a:lstStyle/>
        <a:p>
          <a:endParaRPr lang="ru-RU" sz="1400"/>
        </a:p>
      </dgm:t>
    </dgm:pt>
    <dgm:pt modelId="{04818484-E19E-4962-9AB9-043634373CBA}">
      <dgm:prSet phldrT="[Текст]" phldr="1" custT="1"/>
      <dgm:spPr/>
      <dgm:t>
        <a:bodyPr/>
        <a:lstStyle/>
        <a:p>
          <a:endParaRPr lang="ru-RU" sz="1400" dirty="0"/>
        </a:p>
      </dgm:t>
    </dgm:pt>
    <dgm:pt modelId="{71D64545-7C25-4D31-9BF2-489508798E63}" type="parTrans" cxnId="{6BB6EF30-D31F-457C-BB05-6380E0947886}">
      <dgm:prSet/>
      <dgm:spPr/>
      <dgm:t>
        <a:bodyPr/>
        <a:lstStyle/>
        <a:p>
          <a:endParaRPr lang="ru-RU" sz="1400"/>
        </a:p>
      </dgm:t>
    </dgm:pt>
    <dgm:pt modelId="{17375BA8-4EBB-4786-B8D5-897AF56D3E9A}" type="sibTrans" cxnId="{6BB6EF30-D31F-457C-BB05-6380E0947886}">
      <dgm:prSet/>
      <dgm:spPr/>
      <dgm:t>
        <a:bodyPr/>
        <a:lstStyle/>
        <a:p>
          <a:endParaRPr lang="ru-RU" sz="1400"/>
        </a:p>
      </dgm:t>
    </dgm:pt>
    <dgm:pt modelId="{3F1B1308-E59C-405F-A218-ECE48A462FBF}">
      <dgm:prSet phldrT="[Текст]" custT="1"/>
      <dgm:spPr/>
      <dgm:t>
        <a:bodyPr/>
        <a:lstStyle/>
        <a:p>
          <a:r>
            <a:rPr lang="ru-RU" sz="1400" dirty="0" smtClean="0"/>
            <a:t>Федеральный государственный стандарт дошкольного образования, утвержден приказом </a:t>
          </a:r>
          <a:r>
            <a:rPr lang="ru-RU" sz="1400" dirty="0" err="1" smtClean="0"/>
            <a:t>Минобрнауки</a:t>
          </a:r>
          <a:r>
            <a:rPr lang="ru-RU" sz="1400" dirty="0" smtClean="0"/>
            <a:t> России от 17 октября 2013 г. N 1155 г.;</a:t>
          </a:r>
          <a:endParaRPr lang="ru-RU" sz="1400" dirty="0"/>
        </a:p>
      </dgm:t>
    </dgm:pt>
    <dgm:pt modelId="{5F9C54C5-E949-4A9E-9763-D657B0698F16}" type="parTrans" cxnId="{ECB02B3B-0DCF-4F32-901F-0F83F2651F98}">
      <dgm:prSet/>
      <dgm:spPr/>
      <dgm:t>
        <a:bodyPr/>
        <a:lstStyle/>
        <a:p>
          <a:endParaRPr lang="ru-RU" sz="1400"/>
        </a:p>
      </dgm:t>
    </dgm:pt>
    <dgm:pt modelId="{F8700BDE-8DC9-453B-AADB-74D49A805271}" type="sibTrans" cxnId="{ECB02B3B-0DCF-4F32-901F-0F83F2651F98}">
      <dgm:prSet/>
      <dgm:spPr/>
      <dgm:t>
        <a:bodyPr/>
        <a:lstStyle/>
        <a:p>
          <a:endParaRPr lang="ru-RU" sz="1400"/>
        </a:p>
      </dgm:t>
    </dgm:pt>
    <dgm:pt modelId="{C31E44B2-601E-4B87-BE4B-DBA40EC40FF9}">
      <dgm:prSet phldrT="[Текст]" phldr="1" custT="1"/>
      <dgm:spPr/>
      <dgm:t>
        <a:bodyPr/>
        <a:lstStyle/>
        <a:p>
          <a:endParaRPr lang="ru-RU" sz="1400" dirty="0"/>
        </a:p>
      </dgm:t>
    </dgm:pt>
    <dgm:pt modelId="{8461E41B-C1B2-4C16-BE81-0631E358A0C2}" type="parTrans" cxnId="{2699DD2B-5479-494D-8539-D71B3C2A7A3E}">
      <dgm:prSet/>
      <dgm:spPr/>
      <dgm:t>
        <a:bodyPr/>
        <a:lstStyle/>
        <a:p>
          <a:endParaRPr lang="ru-RU" sz="1400"/>
        </a:p>
      </dgm:t>
    </dgm:pt>
    <dgm:pt modelId="{756B9605-C630-4833-BBE4-B371396F3E4F}" type="sibTrans" cxnId="{2699DD2B-5479-494D-8539-D71B3C2A7A3E}">
      <dgm:prSet/>
      <dgm:spPr/>
      <dgm:t>
        <a:bodyPr/>
        <a:lstStyle/>
        <a:p>
          <a:endParaRPr lang="ru-RU" sz="1400"/>
        </a:p>
      </dgm:t>
    </dgm:pt>
    <dgm:pt modelId="{C819A098-DD0D-4518-BB81-32E2ED54BCEC}">
      <dgm:prSet phldrT="[Текст]" custT="1"/>
      <dgm:spPr/>
      <dgm:t>
        <a:bodyPr/>
        <a:lstStyle/>
        <a:p>
          <a:endParaRPr lang="ru-RU" sz="1400" dirty="0"/>
        </a:p>
      </dgm:t>
    </dgm:pt>
    <dgm:pt modelId="{A7CEDE68-F70A-40EF-9686-EA69D5EEFC99}" type="parTrans" cxnId="{E06AFB58-F1F3-4662-B712-1B67AA1E54D8}">
      <dgm:prSet/>
      <dgm:spPr/>
      <dgm:t>
        <a:bodyPr/>
        <a:lstStyle/>
        <a:p>
          <a:endParaRPr lang="ru-RU" sz="1400"/>
        </a:p>
      </dgm:t>
    </dgm:pt>
    <dgm:pt modelId="{C7178372-A1CE-41D3-89CD-6F653084FBAC}" type="sibTrans" cxnId="{E06AFB58-F1F3-4662-B712-1B67AA1E54D8}">
      <dgm:prSet/>
      <dgm:spPr/>
      <dgm:t>
        <a:bodyPr/>
        <a:lstStyle/>
        <a:p>
          <a:endParaRPr lang="ru-RU" sz="1400"/>
        </a:p>
      </dgm:t>
    </dgm:pt>
    <dgm:pt modelId="{BB4FE9D4-8AE3-4B0F-A67B-2F52240BA91B}">
      <dgm:prSet custT="1"/>
      <dgm:spPr/>
      <dgm:t>
        <a:bodyPr/>
        <a:lstStyle/>
        <a:p>
          <a:r>
            <a:rPr lang="ru-RU" sz="1400" dirty="0" smtClean="0"/>
            <a:t>Концепция долгосрочного социально-экономического развития Российской Федерации на период до 2020 года: утв. распоряжением правительства Российской Федерации от 17.11.2008 г. № 1662-р;</a:t>
          </a:r>
          <a:endParaRPr lang="ru-RU" sz="1400" dirty="0"/>
        </a:p>
      </dgm:t>
    </dgm:pt>
    <dgm:pt modelId="{BD100BCC-E16B-4A48-8078-7C21914750FF}" type="parTrans" cxnId="{B20142FB-5EAD-4845-A85C-2EEA56716696}">
      <dgm:prSet/>
      <dgm:spPr/>
      <dgm:t>
        <a:bodyPr/>
        <a:lstStyle/>
        <a:p>
          <a:endParaRPr lang="ru-RU" sz="1400"/>
        </a:p>
      </dgm:t>
    </dgm:pt>
    <dgm:pt modelId="{932657B6-E166-48A5-8F1E-F7DA590B3D96}" type="sibTrans" cxnId="{B20142FB-5EAD-4845-A85C-2EEA56716696}">
      <dgm:prSet/>
      <dgm:spPr/>
      <dgm:t>
        <a:bodyPr/>
        <a:lstStyle/>
        <a:p>
          <a:endParaRPr lang="ru-RU" sz="1400"/>
        </a:p>
      </dgm:t>
    </dgm:pt>
    <dgm:pt modelId="{7B2053DF-44D0-4104-834E-A19094BE95C6}">
      <dgm:prSet custT="1"/>
      <dgm:spPr/>
      <dgm:t>
        <a:bodyPr/>
        <a:lstStyle/>
        <a:p>
          <a:r>
            <a:rPr lang="ru-RU" sz="1400" dirty="0" smtClean="0"/>
            <a:t>Постановление Правительства Свердловской области от 27.08.2008 г. № 837-ПП «О стратегии социально-экономического развития Свердловской области на период до 2020 года».</a:t>
          </a:r>
          <a:endParaRPr lang="ru-RU" sz="1400" dirty="0"/>
        </a:p>
      </dgm:t>
    </dgm:pt>
    <dgm:pt modelId="{7E2B859A-14AF-4343-BB04-1794D7CA04DB}" type="parTrans" cxnId="{09F8F30A-EF2F-46C3-879E-590F50A39FE8}">
      <dgm:prSet/>
      <dgm:spPr/>
      <dgm:t>
        <a:bodyPr/>
        <a:lstStyle/>
        <a:p>
          <a:endParaRPr lang="ru-RU" sz="1400"/>
        </a:p>
      </dgm:t>
    </dgm:pt>
    <dgm:pt modelId="{ED56AF46-C2B3-45A4-92A8-B970BDC83D9E}" type="sibTrans" cxnId="{09F8F30A-EF2F-46C3-879E-590F50A39FE8}">
      <dgm:prSet/>
      <dgm:spPr/>
      <dgm:t>
        <a:bodyPr/>
        <a:lstStyle/>
        <a:p>
          <a:endParaRPr lang="ru-RU" sz="1400"/>
        </a:p>
      </dgm:t>
    </dgm:pt>
    <dgm:pt modelId="{BA14C918-6E83-428E-9550-A894DFD663D3}">
      <dgm:prSet phldrT="[Текст]" custT="1"/>
      <dgm:spPr/>
      <dgm:t>
        <a:bodyPr/>
        <a:lstStyle/>
        <a:p>
          <a:r>
            <a:rPr lang="ru-RU" sz="1400" dirty="0" smtClean="0"/>
            <a:t>Комплексная программа «Уральская инженерная школа» на 2015-2034 годы, утверждена Указом Губернатора Свердловской области от 6 октября 2014 года N 453-УГ;</a:t>
          </a:r>
          <a:endParaRPr lang="ru-RU" sz="1400" dirty="0"/>
        </a:p>
      </dgm:t>
    </dgm:pt>
    <dgm:pt modelId="{C39B55C1-648D-4249-9D14-0D8359AAD0C0}" type="parTrans" cxnId="{B9B82519-5B91-4DC5-8942-26076354BBF8}">
      <dgm:prSet/>
      <dgm:spPr/>
    </dgm:pt>
    <dgm:pt modelId="{EAC75C5D-35EC-45A9-9946-036DA64B5B16}" type="sibTrans" cxnId="{B9B82519-5B91-4DC5-8942-26076354BBF8}">
      <dgm:prSet/>
      <dgm:spPr/>
    </dgm:pt>
    <dgm:pt modelId="{F7154785-26C2-47DD-AF27-552063DA0733}" type="pres">
      <dgm:prSet presAssocID="{0367E3E4-F445-484C-AEBE-D390305F342F}" presName="linearFlow" presStyleCnt="0">
        <dgm:presLayoutVars>
          <dgm:dir/>
          <dgm:animLvl val="lvl"/>
          <dgm:resizeHandles val="exact"/>
        </dgm:presLayoutVars>
      </dgm:prSet>
      <dgm:spPr/>
    </dgm:pt>
    <dgm:pt modelId="{5D4F8140-8303-495B-A0E7-98758D5FEBE9}" type="pres">
      <dgm:prSet presAssocID="{4694B0FF-FD25-424D-9DC7-F9D6EF21A912}" presName="composite" presStyleCnt="0"/>
      <dgm:spPr/>
    </dgm:pt>
    <dgm:pt modelId="{26712FE4-7842-4D07-A975-7D91549AF088}" type="pres">
      <dgm:prSet presAssocID="{4694B0FF-FD25-424D-9DC7-F9D6EF21A912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E711236-D6FD-422E-8F6A-996977F72F36}" type="pres">
      <dgm:prSet presAssocID="{4694B0FF-FD25-424D-9DC7-F9D6EF21A912}" presName="descendantText" presStyleLbl="alignAcc1" presStyleIdx="0" presStyleCnt="3" custScaleY="157103" custLinFactNeighborX="366" custLinFactNeighborY="-2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FDB311-149D-442A-B011-DBB4FCCAAF72}" type="pres">
      <dgm:prSet presAssocID="{24DEEA76-3137-4167-BA50-547A9BE9F581}" presName="sp" presStyleCnt="0"/>
      <dgm:spPr/>
    </dgm:pt>
    <dgm:pt modelId="{CE6E8939-A87F-49BD-B840-1957120B6F90}" type="pres">
      <dgm:prSet presAssocID="{04818484-E19E-4962-9AB9-043634373CBA}" presName="composite" presStyleCnt="0"/>
      <dgm:spPr/>
    </dgm:pt>
    <dgm:pt modelId="{3FB6C3AA-330B-4C65-90C1-2262187FB520}" type="pres">
      <dgm:prSet presAssocID="{04818484-E19E-4962-9AB9-043634373CBA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525F0945-CF56-42DC-B40E-C0B30818D347}" type="pres">
      <dgm:prSet presAssocID="{04818484-E19E-4962-9AB9-043634373CBA}" presName="descendantText" presStyleLbl="alignAcc1" presStyleIdx="1" presStyleCnt="3" custScaleY="155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DE912D-41D4-4140-B70E-034D46255453}" type="pres">
      <dgm:prSet presAssocID="{17375BA8-4EBB-4786-B8D5-897AF56D3E9A}" presName="sp" presStyleCnt="0"/>
      <dgm:spPr/>
    </dgm:pt>
    <dgm:pt modelId="{ABEAA89C-3876-40C4-85B7-CE655DF25B9F}" type="pres">
      <dgm:prSet presAssocID="{C31E44B2-601E-4B87-BE4B-DBA40EC40FF9}" presName="composite" presStyleCnt="0"/>
      <dgm:spPr/>
    </dgm:pt>
    <dgm:pt modelId="{CAF6AA55-9F9F-496C-918E-356FF5E3D6C9}" type="pres">
      <dgm:prSet presAssocID="{C31E44B2-601E-4B87-BE4B-DBA40EC40FF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019D7EC-22B9-439B-A8FC-E8601EDADED2}" type="pres">
      <dgm:prSet presAssocID="{C31E44B2-601E-4B87-BE4B-DBA40EC40FF9}" presName="descendantText" presStyleLbl="alignAcc1" presStyleIdx="2" presStyleCnt="3" custLinFactNeighborY="23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EF0457-D17B-492E-AFC5-60427D940CC4}" type="presOf" srcId="{C31E44B2-601E-4B87-BE4B-DBA40EC40FF9}" destId="{CAF6AA55-9F9F-496C-918E-356FF5E3D6C9}" srcOrd="0" destOrd="0" presId="urn:microsoft.com/office/officeart/2005/8/layout/chevron2"/>
    <dgm:cxn modelId="{AE605843-F70C-4EE8-A7D4-9A8B95B3C867}" srcId="{0367E3E4-F445-484C-AEBE-D390305F342F}" destId="{4694B0FF-FD25-424D-9DC7-F9D6EF21A912}" srcOrd="0" destOrd="0" parTransId="{752A6658-5230-4414-B255-41698991DB6B}" sibTransId="{24DEEA76-3137-4167-BA50-547A9BE9F581}"/>
    <dgm:cxn modelId="{6BB6EF30-D31F-457C-BB05-6380E0947886}" srcId="{0367E3E4-F445-484C-AEBE-D390305F342F}" destId="{04818484-E19E-4962-9AB9-043634373CBA}" srcOrd="1" destOrd="0" parTransId="{71D64545-7C25-4D31-9BF2-489508798E63}" sibTransId="{17375BA8-4EBB-4786-B8D5-897AF56D3E9A}"/>
    <dgm:cxn modelId="{64A0794A-8417-4820-9A7E-D4968DE08125}" type="presOf" srcId="{4DCDDECA-9810-4EDB-860C-CBF1A7BC2660}" destId="{5E711236-D6FD-422E-8F6A-996977F72F36}" srcOrd="0" destOrd="0" presId="urn:microsoft.com/office/officeart/2005/8/layout/chevron2"/>
    <dgm:cxn modelId="{B66CB83E-8BD6-46AE-836E-AD60F4D9B98E}" type="presOf" srcId="{3F1B1308-E59C-405F-A218-ECE48A462FBF}" destId="{525F0945-CF56-42DC-B40E-C0B30818D347}" srcOrd="0" destOrd="0" presId="urn:microsoft.com/office/officeart/2005/8/layout/chevron2"/>
    <dgm:cxn modelId="{2F647792-6C74-4831-AC2E-67B7BFC83D81}" type="presOf" srcId="{04818484-E19E-4962-9AB9-043634373CBA}" destId="{3FB6C3AA-330B-4C65-90C1-2262187FB520}" srcOrd="0" destOrd="0" presId="urn:microsoft.com/office/officeart/2005/8/layout/chevron2"/>
    <dgm:cxn modelId="{479076AD-2A21-4638-B9A4-D1218EE6EA2D}" type="presOf" srcId="{7B2053DF-44D0-4104-834E-A19094BE95C6}" destId="{6019D7EC-22B9-439B-A8FC-E8601EDADED2}" srcOrd="0" destOrd="1" presId="urn:microsoft.com/office/officeart/2005/8/layout/chevron2"/>
    <dgm:cxn modelId="{09F8F30A-EF2F-46C3-879E-590F50A39FE8}" srcId="{C31E44B2-601E-4B87-BE4B-DBA40EC40FF9}" destId="{7B2053DF-44D0-4104-834E-A19094BE95C6}" srcOrd="1" destOrd="0" parTransId="{7E2B859A-14AF-4343-BB04-1794D7CA04DB}" sibTransId="{ED56AF46-C2B3-45A4-92A8-B970BDC83D9E}"/>
    <dgm:cxn modelId="{E06AFB58-F1F3-4662-B712-1B67AA1E54D8}" srcId="{C31E44B2-601E-4B87-BE4B-DBA40EC40FF9}" destId="{C819A098-DD0D-4518-BB81-32E2ED54BCEC}" srcOrd="0" destOrd="0" parTransId="{A7CEDE68-F70A-40EF-9686-EA69D5EEFC99}" sibTransId="{C7178372-A1CE-41D3-89CD-6F653084FBAC}"/>
    <dgm:cxn modelId="{B9B82519-5B91-4DC5-8942-26076354BBF8}" srcId="{04818484-E19E-4962-9AB9-043634373CBA}" destId="{BA14C918-6E83-428E-9550-A894DFD663D3}" srcOrd="1" destOrd="0" parTransId="{C39B55C1-648D-4249-9D14-0D8359AAD0C0}" sibTransId="{EAC75C5D-35EC-45A9-9946-036DA64B5B16}"/>
    <dgm:cxn modelId="{510B2F64-DE48-482D-8E0A-8559936D606E}" type="presOf" srcId="{BA14C918-6E83-428E-9550-A894DFD663D3}" destId="{525F0945-CF56-42DC-B40E-C0B30818D347}" srcOrd="0" destOrd="1" presId="urn:microsoft.com/office/officeart/2005/8/layout/chevron2"/>
    <dgm:cxn modelId="{BFF8C6D6-159F-4275-A6CC-A9096A3DF5AE}" srcId="{4694B0FF-FD25-424D-9DC7-F9D6EF21A912}" destId="{4DCDDECA-9810-4EDB-860C-CBF1A7BC2660}" srcOrd="0" destOrd="0" parTransId="{9129CA48-838D-4395-A1FA-1D9294488D59}" sibTransId="{BD2EE787-5B11-4CEE-BA17-A7D5CF74FF5C}"/>
    <dgm:cxn modelId="{ECB02B3B-0DCF-4F32-901F-0F83F2651F98}" srcId="{04818484-E19E-4962-9AB9-043634373CBA}" destId="{3F1B1308-E59C-405F-A218-ECE48A462FBF}" srcOrd="0" destOrd="0" parTransId="{5F9C54C5-E949-4A9E-9763-D657B0698F16}" sibTransId="{F8700BDE-8DC9-453B-AADB-74D49A805271}"/>
    <dgm:cxn modelId="{4E012431-3801-4600-A1A2-52A5F2AE80B6}" type="presOf" srcId="{0367E3E4-F445-484C-AEBE-D390305F342F}" destId="{F7154785-26C2-47DD-AF27-552063DA0733}" srcOrd="0" destOrd="0" presId="urn:microsoft.com/office/officeart/2005/8/layout/chevron2"/>
    <dgm:cxn modelId="{2699DD2B-5479-494D-8539-D71B3C2A7A3E}" srcId="{0367E3E4-F445-484C-AEBE-D390305F342F}" destId="{C31E44B2-601E-4B87-BE4B-DBA40EC40FF9}" srcOrd="2" destOrd="0" parTransId="{8461E41B-C1B2-4C16-BE81-0631E358A0C2}" sibTransId="{756B9605-C630-4833-BBE4-B371396F3E4F}"/>
    <dgm:cxn modelId="{B20142FB-5EAD-4845-A85C-2EEA56716696}" srcId="{4694B0FF-FD25-424D-9DC7-F9D6EF21A912}" destId="{BB4FE9D4-8AE3-4B0F-A67B-2F52240BA91B}" srcOrd="1" destOrd="0" parTransId="{BD100BCC-E16B-4A48-8078-7C21914750FF}" sibTransId="{932657B6-E166-48A5-8F1E-F7DA590B3D96}"/>
    <dgm:cxn modelId="{47A6A517-F10A-4F11-B6BE-3EB1D1CF7E40}" type="presOf" srcId="{C819A098-DD0D-4518-BB81-32E2ED54BCEC}" destId="{6019D7EC-22B9-439B-A8FC-E8601EDADED2}" srcOrd="0" destOrd="0" presId="urn:microsoft.com/office/officeart/2005/8/layout/chevron2"/>
    <dgm:cxn modelId="{824B60C1-8816-4A2D-A880-580A644EB644}" type="presOf" srcId="{4694B0FF-FD25-424D-9DC7-F9D6EF21A912}" destId="{26712FE4-7842-4D07-A975-7D91549AF088}" srcOrd="0" destOrd="0" presId="urn:microsoft.com/office/officeart/2005/8/layout/chevron2"/>
    <dgm:cxn modelId="{8ABF87BA-F21D-4951-8B17-1217BEF6B99A}" type="presOf" srcId="{BB4FE9D4-8AE3-4B0F-A67B-2F52240BA91B}" destId="{5E711236-D6FD-422E-8F6A-996977F72F36}" srcOrd="0" destOrd="1" presId="urn:microsoft.com/office/officeart/2005/8/layout/chevron2"/>
    <dgm:cxn modelId="{A1973CF2-58FE-4ABF-8812-CFDB381E089B}" type="presParOf" srcId="{F7154785-26C2-47DD-AF27-552063DA0733}" destId="{5D4F8140-8303-495B-A0E7-98758D5FEBE9}" srcOrd="0" destOrd="0" presId="urn:microsoft.com/office/officeart/2005/8/layout/chevron2"/>
    <dgm:cxn modelId="{D5A412D4-A22A-43D0-A603-56776D7B37B3}" type="presParOf" srcId="{5D4F8140-8303-495B-A0E7-98758D5FEBE9}" destId="{26712FE4-7842-4D07-A975-7D91549AF088}" srcOrd="0" destOrd="0" presId="urn:microsoft.com/office/officeart/2005/8/layout/chevron2"/>
    <dgm:cxn modelId="{EA6B3C45-524E-491B-8101-92543DFE49C1}" type="presParOf" srcId="{5D4F8140-8303-495B-A0E7-98758D5FEBE9}" destId="{5E711236-D6FD-422E-8F6A-996977F72F36}" srcOrd="1" destOrd="0" presId="urn:microsoft.com/office/officeart/2005/8/layout/chevron2"/>
    <dgm:cxn modelId="{64138694-367C-43E5-B0AA-DD741560A73B}" type="presParOf" srcId="{F7154785-26C2-47DD-AF27-552063DA0733}" destId="{C6FDB311-149D-442A-B011-DBB4FCCAAF72}" srcOrd="1" destOrd="0" presId="urn:microsoft.com/office/officeart/2005/8/layout/chevron2"/>
    <dgm:cxn modelId="{22067AA9-259D-4B6D-9362-3410606E3088}" type="presParOf" srcId="{F7154785-26C2-47DD-AF27-552063DA0733}" destId="{CE6E8939-A87F-49BD-B840-1957120B6F90}" srcOrd="2" destOrd="0" presId="urn:microsoft.com/office/officeart/2005/8/layout/chevron2"/>
    <dgm:cxn modelId="{90EDA544-E4C8-4206-ABEF-E3FFEF1308D6}" type="presParOf" srcId="{CE6E8939-A87F-49BD-B840-1957120B6F90}" destId="{3FB6C3AA-330B-4C65-90C1-2262187FB520}" srcOrd="0" destOrd="0" presId="urn:microsoft.com/office/officeart/2005/8/layout/chevron2"/>
    <dgm:cxn modelId="{2F50D51B-165D-4545-B896-3ED5F991D148}" type="presParOf" srcId="{CE6E8939-A87F-49BD-B840-1957120B6F90}" destId="{525F0945-CF56-42DC-B40E-C0B30818D347}" srcOrd="1" destOrd="0" presId="urn:microsoft.com/office/officeart/2005/8/layout/chevron2"/>
    <dgm:cxn modelId="{FB05304A-03B1-4485-B4D4-AC2F0C531B6E}" type="presParOf" srcId="{F7154785-26C2-47DD-AF27-552063DA0733}" destId="{3DDE912D-41D4-4140-B70E-034D46255453}" srcOrd="3" destOrd="0" presId="urn:microsoft.com/office/officeart/2005/8/layout/chevron2"/>
    <dgm:cxn modelId="{93CE492F-C296-4D5E-9BD2-E6855D073B65}" type="presParOf" srcId="{F7154785-26C2-47DD-AF27-552063DA0733}" destId="{ABEAA89C-3876-40C4-85B7-CE655DF25B9F}" srcOrd="4" destOrd="0" presId="urn:microsoft.com/office/officeart/2005/8/layout/chevron2"/>
    <dgm:cxn modelId="{344A5163-BC8B-4A7C-97DF-6BB3692842AA}" type="presParOf" srcId="{ABEAA89C-3876-40C4-85B7-CE655DF25B9F}" destId="{CAF6AA55-9F9F-496C-918E-356FF5E3D6C9}" srcOrd="0" destOrd="0" presId="urn:microsoft.com/office/officeart/2005/8/layout/chevron2"/>
    <dgm:cxn modelId="{8B28CA11-0A94-41DE-87BA-F1EB9D83A49F}" type="presParOf" srcId="{ABEAA89C-3876-40C4-85B7-CE655DF25B9F}" destId="{6019D7EC-22B9-439B-A8FC-E8601EDADED2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02B854-0ADD-4B2D-AD3E-7466B4BB78DC}" type="doc">
      <dgm:prSet loTypeId="urn:microsoft.com/office/officeart/2005/8/layout/pyramid2" loCatId="list" qsTypeId="urn:microsoft.com/office/officeart/2005/8/quickstyle/simple1" qsCatId="simple" csTypeId="urn:microsoft.com/office/officeart/2005/8/colors/colorful1" csCatId="colorful" phldr="1"/>
      <dgm:spPr/>
    </dgm:pt>
    <dgm:pt modelId="{2FC8F7F5-DBBA-46CD-8532-6DFEA36821F1}">
      <dgm:prSet phldrT="[Текст]" custT="1"/>
      <dgm:spPr/>
      <dgm:t>
        <a:bodyPr/>
        <a:lstStyle/>
        <a:p>
          <a:r>
            <a:rPr lang="en-US" sz="2800" dirty="0" smtClean="0"/>
            <a:t>LEGO </a:t>
          </a:r>
          <a:r>
            <a:rPr lang="ru-RU" sz="2800" dirty="0" smtClean="0"/>
            <a:t>центр</a:t>
          </a:r>
          <a:endParaRPr lang="ru-RU" sz="2800" dirty="0"/>
        </a:p>
      </dgm:t>
    </dgm:pt>
    <dgm:pt modelId="{FAFEC660-7887-4285-8D2C-F362360C8C5F}" type="parTrans" cxnId="{992B571D-0E61-45C8-B844-8644AC80B509}">
      <dgm:prSet/>
      <dgm:spPr/>
      <dgm:t>
        <a:bodyPr/>
        <a:lstStyle/>
        <a:p>
          <a:endParaRPr lang="ru-RU"/>
        </a:p>
      </dgm:t>
    </dgm:pt>
    <dgm:pt modelId="{B97E96CA-7E74-4D35-9BF4-EB449D1F3B80}" type="sibTrans" cxnId="{992B571D-0E61-45C8-B844-8644AC80B509}">
      <dgm:prSet/>
      <dgm:spPr/>
      <dgm:t>
        <a:bodyPr/>
        <a:lstStyle/>
        <a:p>
          <a:endParaRPr lang="ru-RU"/>
        </a:p>
      </dgm:t>
    </dgm:pt>
    <dgm:pt modelId="{A8B17116-9A0E-4AE7-BAF9-AE473F98CF16}">
      <dgm:prSet phldrT="[Текст]" custT="1"/>
      <dgm:spPr/>
      <dgm:t>
        <a:bodyPr/>
        <a:lstStyle/>
        <a:p>
          <a:r>
            <a:rPr lang="ru-RU" sz="2800" dirty="0" smtClean="0"/>
            <a:t>Рабочая программа</a:t>
          </a:r>
          <a:endParaRPr lang="ru-RU" sz="2800" dirty="0"/>
        </a:p>
      </dgm:t>
    </dgm:pt>
    <dgm:pt modelId="{705BDE0F-E2A5-4D06-9C76-1AEF480E004B}" type="parTrans" cxnId="{5FB5830C-8563-4F0B-B488-26258D130C0F}">
      <dgm:prSet/>
      <dgm:spPr/>
      <dgm:t>
        <a:bodyPr/>
        <a:lstStyle/>
        <a:p>
          <a:endParaRPr lang="ru-RU"/>
        </a:p>
      </dgm:t>
    </dgm:pt>
    <dgm:pt modelId="{DE3C61E5-F453-4928-8C44-78502EFBCD05}" type="sibTrans" cxnId="{5FB5830C-8563-4F0B-B488-26258D130C0F}">
      <dgm:prSet/>
      <dgm:spPr/>
      <dgm:t>
        <a:bodyPr/>
        <a:lstStyle/>
        <a:p>
          <a:endParaRPr lang="ru-RU"/>
        </a:p>
      </dgm:t>
    </dgm:pt>
    <dgm:pt modelId="{73454E61-DE56-4910-8A9D-24064A4A308D}">
      <dgm:prSet phldrT="[Текст]" custT="1"/>
      <dgm:spPr/>
      <dgm:t>
        <a:bodyPr/>
        <a:lstStyle/>
        <a:p>
          <a:r>
            <a:rPr lang="ru-RU" sz="2400" dirty="0" smtClean="0"/>
            <a:t>Повышение квалификации педагогов</a:t>
          </a:r>
          <a:endParaRPr lang="ru-RU" sz="2400" dirty="0"/>
        </a:p>
      </dgm:t>
    </dgm:pt>
    <dgm:pt modelId="{5DD6C802-EB0F-474B-BBEF-B0801A3DB59B}" type="parTrans" cxnId="{D9508AFA-9D3E-486D-B2F6-BD2B9ADA70CB}">
      <dgm:prSet/>
      <dgm:spPr/>
      <dgm:t>
        <a:bodyPr/>
        <a:lstStyle/>
        <a:p>
          <a:endParaRPr lang="ru-RU"/>
        </a:p>
      </dgm:t>
    </dgm:pt>
    <dgm:pt modelId="{0541FEC2-33CF-4EF9-A1B0-A2557A5A6D36}" type="sibTrans" cxnId="{D9508AFA-9D3E-486D-B2F6-BD2B9ADA70CB}">
      <dgm:prSet/>
      <dgm:spPr/>
      <dgm:t>
        <a:bodyPr/>
        <a:lstStyle/>
        <a:p>
          <a:endParaRPr lang="ru-RU"/>
        </a:p>
      </dgm:t>
    </dgm:pt>
    <dgm:pt modelId="{EE110A52-AD11-4B9F-B381-B7AC629815B6}">
      <dgm:prSet custT="1"/>
      <dgm:spPr/>
      <dgm:t>
        <a:bodyPr/>
        <a:lstStyle/>
        <a:p>
          <a:r>
            <a:rPr lang="ru-RU" sz="2400" dirty="0" smtClean="0"/>
            <a:t>Материально – техническая база</a:t>
          </a:r>
          <a:endParaRPr lang="ru-RU" sz="2400" dirty="0"/>
        </a:p>
      </dgm:t>
    </dgm:pt>
    <dgm:pt modelId="{BCF3A2BB-16A6-4595-870B-087B44D5F6E4}" type="parTrans" cxnId="{26CE833F-E6DA-4CE8-A86C-EC9C3B4CE3D6}">
      <dgm:prSet/>
      <dgm:spPr/>
      <dgm:t>
        <a:bodyPr/>
        <a:lstStyle/>
        <a:p>
          <a:endParaRPr lang="ru-RU"/>
        </a:p>
      </dgm:t>
    </dgm:pt>
    <dgm:pt modelId="{5FB01D87-5375-4C3C-B1FB-377D46279A74}" type="sibTrans" cxnId="{26CE833F-E6DA-4CE8-A86C-EC9C3B4CE3D6}">
      <dgm:prSet/>
      <dgm:spPr/>
      <dgm:t>
        <a:bodyPr/>
        <a:lstStyle/>
        <a:p>
          <a:endParaRPr lang="ru-RU"/>
        </a:p>
      </dgm:t>
    </dgm:pt>
    <dgm:pt modelId="{646F8CFB-9425-4C7F-935B-CA23769BFC1D}" type="pres">
      <dgm:prSet presAssocID="{5D02B854-0ADD-4B2D-AD3E-7466B4BB78DC}" presName="compositeShape" presStyleCnt="0">
        <dgm:presLayoutVars>
          <dgm:dir/>
          <dgm:resizeHandles/>
        </dgm:presLayoutVars>
      </dgm:prSet>
      <dgm:spPr/>
    </dgm:pt>
    <dgm:pt modelId="{BBBB7397-107E-4766-8354-13414251B01A}" type="pres">
      <dgm:prSet presAssocID="{5D02B854-0ADD-4B2D-AD3E-7466B4BB78DC}" presName="pyramid" presStyleLbl="node1" presStyleIdx="0" presStyleCnt="1" custLinFactNeighborX="4651" custLinFactNeighborY="-1703"/>
      <dgm:spPr/>
    </dgm:pt>
    <dgm:pt modelId="{A01BBBC9-D53E-477E-B175-2BEA9E1F217B}" type="pres">
      <dgm:prSet presAssocID="{5D02B854-0ADD-4B2D-AD3E-7466B4BB78DC}" presName="theList" presStyleCnt="0"/>
      <dgm:spPr/>
    </dgm:pt>
    <dgm:pt modelId="{1C661F79-402F-4236-B143-FAE5B78A96EF}" type="pres">
      <dgm:prSet presAssocID="{2FC8F7F5-DBBA-46CD-8532-6DFEA36821F1}" presName="aNode" presStyleLbl="fgAcc1" presStyleIdx="0" presStyleCnt="4" custScaleX="90351" custLinFactNeighborX="1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E2B0E-328D-40C6-82C2-2AF9C331E615}" type="pres">
      <dgm:prSet presAssocID="{2FC8F7F5-DBBA-46CD-8532-6DFEA36821F1}" presName="aSpace" presStyleCnt="0"/>
      <dgm:spPr/>
    </dgm:pt>
    <dgm:pt modelId="{646EB4DE-E541-4846-B11F-6A487A175D20}" type="pres">
      <dgm:prSet presAssocID="{A8B17116-9A0E-4AE7-BAF9-AE473F98CF16}" presName="aNode" presStyleLbl="fgAcc1" presStyleIdx="1" presStyleCnt="4" custScaleX="115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99C20E-5E5A-4437-A108-8FA6931F7F90}" type="pres">
      <dgm:prSet presAssocID="{A8B17116-9A0E-4AE7-BAF9-AE473F98CF16}" presName="aSpace" presStyleCnt="0"/>
      <dgm:spPr/>
    </dgm:pt>
    <dgm:pt modelId="{2CFE4DB5-C1CB-45E2-8618-8DE04E627DC9}" type="pres">
      <dgm:prSet presAssocID="{73454E61-DE56-4910-8A9D-24064A4A308D}" presName="aNode" presStyleLbl="fgAcc1" presStyleIdx="2" presStyleCnt="4" custScaleX="137221" custLinFactNeighborX="5098" custLinFactNeighborY="-30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162EB-7D23-4307-AF3F-EA156CC1358D}" type="pres">
      <dgm:prSet presAssocID="{73454E61-DE56-4910-8A9D-24064A4A308D}" presName="aSpace" presStyleCnt="0"/>
      <dgm:spPr/>
    </dgm:pt>
    <dgm:pt modelId="{5D7AE951-8D48-4776-AE8A-1F4BF673EB9A}" type="pres">
      <dgm:prSet presAssocID="{EE110A52-AD11-4B9F-B381-B7AC629815B6}" presName="aNode" presStyleLbl="fgAcc1" presStyleIdx="3" presStyleCnt="4" custScaleX="161558" custScaleY="62795" custLinFactNeighborX="4912" custLinFactNeighborY="-19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910D3-F700-474C-B14D-A3A8CA184B6B}" type="pres">
      <dgm:prSet presAssocID="{EE110A52-AD11-4B9F-B381-B7AC629815B6}" presName="aSpace" presStyleCnt="0"/>
      <dgm:spPr/>
    </dgm:pt>
  </dgm:ptLst>
  <dgm:cxnLst>
    <dgm:cxn modelId="{4F93C951-B485-4F3A-B8A1-6196464617AC}" type="presOf" srcId="{EE110A52-AD11-4B9F-B381-B7AC629815B6}" destId="{5D7AE951-8D48-4776-AE8A-1F4BF673EB9A}" srcOrd="0" destOrd="0" presId="urn:microsoft.com/office/officeart/2005/8/layout/pyramid2"/>
    <dgm:cxn modelId="{992B571D-0E61-45C8-B844-8644AC80B509}" srcId="{5D02B854-0ADD-4B2D-AD3E-7466B4BB78DC}" destId="{2FC8F7F5-DBBA-46CD-8532-6DFEA36821F1}" srcOrd="0" destOrd="0" parTransId="{FAFEC660-7887-4285-8D2C-F362360C8C5F}" sibTransId="{B97E96CA-7E74-4D35-9BF4-EB449D1F3B80}"/>
    <dgm:cxn modelId="{26CE833F-E6DA-4CE8-A86C-EC9C3B4CE3D6}" srcId="{5D02B854-0ADD-4B2D-AD3E-7466B4BB78DC}" destId="{EE110A52-AD11-4B9F-B381-B7AC629815B6}" srcOrd="3" destOrd="0" parTransId="{BCF3A2BB-16A6-4595-870B-087B44D5F6E4}" sibTransId="{5FB01D87-5375-4C3C-B1FB-377D46279A74}"/>
    <dgm:cxn modelId="{4A3B350B-2169-4F3A-A732-BF038F4CE6B2}" type="presOf" srcId="{73454E61-DE56-4910-8A9D-24064A4A308D}" destId="{2CFE4DB5-C1CB-45E2-8618-8DE04E627DC9}" srcOrd="0" destOrd="0" presId="urn:microsoft.com/office/officeart/2005/8/layout/pyramid2"/>
    <dgm:cxn modelId="{E10B7DCA-E67F-45C6-AB53-544AEED294AD}" type="presOf" srcId="{A8B17116-9A0E-4AE7-BAF9-AE473F98CF16}" destId="{646EB4DE-E541-4846-B11F-6A487A175D20}" srcOrd="0" destOrd="0" presId="urn:microsoft.com/office/officeart/2005/8/layout/pyramid2"/>
    <dgm:cxn modelId="{492F04A1-1879-45EC-B851-112F34EA9AEE}" type="presOf" srcId="{5D02B854-0ADD-4B2D-AD3E-7466B4BB78DC}" destId="{646F8CFB-9425-4C7F-935B-CA23769BFC1D}" srcOrd="0" destOrd="0" presId="urn:microsoft.com/office/officeart/2005/8/layout/pyramid2"/>
    <dgm:cxn modelId="{81FA94A6-B634-4181-BBC4-17175E0DA6BD}" type="presOf" srcId="{2FC8F7F5-DBBA-46CD-8532-6DFEA36821F1}" destId="{1C661F79-402F-4236-B143-FAE5B78A96EF}" srcOrd="0" destOrd="0" presId="urn:microsoft.com/office/officeart/2005/8/layout/pyramid2"/>
    <dgm:cxn modelId="{D9508AFA-9D3E-486D-B2F6-BD2B9ADA70CB}" srcId="{5D02B854-0ADD-4B2D-AD3E-7466B4BB78DC}" destId="{73454E61-DE56-4910-8A9D-24064A4A308D}" srcOrd="2" destOrd="0" parTransId="{5DD6C802-EB0F-474B-BBEF-B0801A3DB59B}" sibTransId="{0541FEC2-33CF-4EF9-A1B0-A2557A5A6D36}"/>
    <dgm:cxn modelId="{5FB5830C-8563-4F0B-B488-26258D130C0F}" srcId="{5D02B854-0ADD-4B2D-AD3E-7466B4BB78DC}" destId="{A8B17116-9A0E-4AE7-BAF9-AE473F98CF16}" srcOrd="1" destOrd="0" parTransId="{705BDE0F-E2A5-4D06-9C76-1AEF480E004B}" sibTransId="{DE3C61E5-F453-4928-8C44-78502EFBCD05}"/>
    <dgm:cxn modelId="{628A0608-8B84-4DFD-9A52-C19E42B3EDF9}" type="presParOf" srcId="{646F8CFB-9425-4C7F-935B-CA23769BFC1D}" destId="{BBBB7397-107E-4766-8354-13414251B01A}" srcOrd="0" destOrd="0" presId="urn:microsoft.com/office/officeart/2005/8/layout/pyramid2"/>
    <dgm:cxn modelId="{F0529C54-CBDE-4F9E-B5A2-03FF77AC011F}" type="presParOf" srcId="{646F8CFB-9425-4C7F-935B-CA23769BFC1D}" destId="{A01BBBC9-D53E-477E-B175-2BEA9E1F217B}" srcOrd="1" destOrd="0" presId="urn:microsoft.com/office/officeart/2005/8/layout/pyramid2"/>
    <dgm:cxn modelId="{A5BEC8E2-FBB5-4EAB-9C85-F7C1379A6535}" type="presParOf" srcId="{A01BBBC9-D53E-477E-B175-2BEA9E1F217B}" destId="{1C661F79-402F-4236-B143-FAE5B78A96EF}" srcOrd="0" destOrd="0" presId="urn:microsoft.com/office/officeart/2005/8/layout/pyramid2"/>
    <dgm:cxn modelId="{E3C87F35-C416-4903-86DF-D77EAF828C0E}" type="presParOf" srcId="{A01BBBC9-D53E-477E-B175-2BEA9E1F217B}" destId="{090E2B0E-328D-40C6-82C2-2AF9C331E615}" srcOrd="1" destOrd="0" presId="urn:microsoft.com/office/officeart/2005/8/layout/pyramid2"/>
    <dgm:cxn modelId="{16576A5E-3EF7-4570-A4F7-309821B93CF3}" type="presParOf" srcId="{A01BBBC9-D53E-477E-B175-2BEA9E1F217B}" destId="{646EB4DE-E541-4846-B11F-6A487A175D20}" srcOrd="2" destOrd="0" presId="urn:microsoft.com/office/officeart/2005/8/layout/pyramid2"/>
    <dgm:cxn modelId="{B7129C35-F991-4792-A3A9-F2CD6397D757}" type="presParOf" srcId="{A01BBBC9-D53E-477E-B175-2BEA9E1F217B}" destId="{DE99C20E-5E5A-4437-A108-8FA6931F7F90}" srcOrd="3" destOrd="0" presId="urn:microsoft.com/office/officeart/2005/8/layout/pyramid2"/>
    <dgm:cxn modelId="{D9F05A9E-0D93-4A1A-BAF5-FC33A78937DE}" type="presParOf" srcId="{A01BBBC9-D53E-477E-B175-2BEA9E1F217B}" destId="{2CFE4DB5-C1CB-45E2-8618-8DE04E627DC9}" srcOrd="4" destOrd="0" presId="urn:microsoft.com/office/officeart/2005/8/layout/pyramid2"/>
    <dgm:cxn modelId="{D7A73A9F-1B12-4161-B341-283217AE1C28}" type="presParOf" srcId="{A01BBBC9-D53E-477E-B175-2BEA9E1F217B}" destId="{B82162EB-7D23-4307-AF3F-EA156CC1358D}" srcOrd="5" destOrd="0" presId="urn:microsoft.com/office/officeart/2005/8/layout/pyramid2"/>
    <dgm:cxn modelId="{8AA76F6D-D895-4FDA-97D3-91BC2D80F83C}" type="presParOf" srcId="{A01BBBC9-D53E-477E-B175-2BEA9E1F217B}" destId="{5D7AE951-8D48-4776-AE8A-1F4BF673EB9A}" srcOrd="6" destOrd="0" presId="urn:microsoft.com/office/officeart/2005/8/layout/pyramid2"/>
    <dgm:cxn modelId="{EFF191A9-DCBC-4206-803B-4E08105FB7AE}" type="presParOf" srcId="{A01BBBC9-D53E-477E-B175-2BEA9E1F217B}" destId="{EBB910D3-F700-474C-B14D-A3A8CA184B6B}" srcOrd="7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F68E2-8283-46B6-8FBF-264D443BE556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6C573-8121-487C-B7E4-735E1C5AD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497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6C573-8121-487C-B7E4-735E1C5AD77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9330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6C573-8121-487C-B7E4-735E1C5AD77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933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1286" y="1865122"/>
            <a:ext cx="7004052" cy="819125"/>
          </a:xfrm>
          <a:prstGeom prst="rect">
            <a:avLst/>
          </a:prstGeom>
          <a:ln w="76200">
            <a:noFill/>
          </a:ln>
        </p:spPr>
        <p:txBody>
          <a:bodyPr anchor="ctr"/>
          <a:lstStyle>
            <a:lvl1pPr algn="ctr">
              <a:defRPr sz="4500">
                <a:solidFill>
                  <a:srgbClr val="418E0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2302" y="3810220"/>
            <a:ext cx="4681603" cy="16557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>
                <a:solidFill>
                  <a:srgbClr val="418E03"/>
                </a:solidFill>
              </a:rPr>
              <a:t>Образец подзаголовка</a:t>
            </a:r>
            <a:endParaRPr lang="ru-RU" dirty="0">
              <a:solidFill>
                <a:srgbClr val="418E0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91350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416478" y="1628383"/>
            <a:ext cx="5073041" cy="2605413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Roboto Cn" pitchFamily="2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7598" y="6048375"/>
            <a:ext cx="1543050" cy="1619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000" y="3883762"/>
            <a:ext cx="1524000" cy="1609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043" y="3274453"/>
            <a:ext cx="1590675" cy="1609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3786" y="4354741"/>
            <a:ext cx="1543050" cy="1619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000" y="4688625"/>
            <a:ext cx="1524000" cy="1619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68780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4615E-6 2.59259E-6 L 0.32419 0.2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02" y="10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769E-6 -1.11111E-6 L 0.50016 0.0921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60" y="451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9231E-7 0 L 0.59872 -0.225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6" y="-1127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4.81481E-6 L -0.53045 0.171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22" y="856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3.7037E-7 L -0.4968 -0.028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40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9"/>
            <a:ext cx="9901741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59687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9129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51675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5999" cy="685800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69551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26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56072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043174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170737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243368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17" r:id="rId2"/>
    <p:sldLayoutId id="2147483708" r:id="rId3"/>
    <p:sldLayoutId id="2147483709" r:id="rId4"/>
    <p:sldLayoutId id="2147483710" r:id="rId5"/>
    <p:sldLayoutId id="2147483712" r:id="rId6"/>
    <p:sldLayoutId id="2147483716" r:id="rId7"/>
    <p:sldLayoutId id="2147483715" r:id="rId8"/>
    <p:sldLayoutId id="2147483714" r:id="rId9"/>
    <p:sldLayoutId id="2147483713" r:id="rId10"/>
    <p:sldLayoutId id="2147483707" r:id="rId11"/>
    <p:sldLayoutId id="2147483718" r:id="rId12"/>
  </p:sldLayoutIdLst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Развивающие возможности ЛЕГО конструирования при организации проектно – тематической деятельности в ДОУ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456121" y="3327899"/>
            <a:ext cx="5245751" cy="16557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0" algn="ctr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Домрачева</a:t>
            </a:r>
            <a:r>
              <a:rPr lang="ru-RU" dirty="0" smtClean="0">
                <a:solidFill>
                  <a:srgbClr val="FF0000"/>
                </a:solidFill>
              </a:rPr>
              <a:t> Елена Владимировна, руководитель структурного подразделения МАДОУ детский сад № 50 город Ревда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44005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884254" y="411983"/>
            <a:ext cx="8430567" cy="994786"/>
          </a:xfrm>
          <a:prstGeom prst="bevel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«ДЕТСКИЙ   САД   БУДУЩЕГО»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СТАРШАЯ   ГРУППА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F:\DCIM\101PHOTO\SAM_3052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46807" y="1497714"/>
            <a:ext cx="7425889" cy="5224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884254" y="411983"/>
            <a:ext cx="8430567" cy="994786"/>
          </a:xfrm>
          <a:prstGeom prst="bevel">
            <a:avLst/>
          </a:prstGeom>
          <a:gradFill flip="none" rotWithShape="1">
            <a:gsLst>
              <a:gs pos="0">
                <a:srgbClr val="33CC33">
                  <a:tint val="66000"/>
                  <a:satMod val="160000"/>
                </a:srgbClr>
              </a:gs>
              <a:gs pos="50000">
                <a:srgbClr val="33CC33">
                  <a:tint val="44500"/>
                  <a:satMod val="160000"/>
                </a:srgbClr>
              </a:gs>
              <a:gs pos="100000">
                <a:srgbClr val="33CC33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B73C05"/>
                </a:solidFill>
                <a:latin typeface="Times New Roman" pitchFamily="18" charset="0"/>
                <a:cs typeface="Times New Roman" pitchFamily="18" charset="0"/>
              </a:rPr>
              <a:t>Проект  </a:t>
            </a:r>
            <a:r>
              <a:rPr lang="ru-RU" sz="2400" b="1" dirty="0" smtClean="0">
                <a:solidFill>
                  <a:srgbClr val="B73C05"/>
                </a:solidFill>
                <a:latin typeface="Times New Roman" pitchFamily="18" charset="0"/>
                <a:cs typeface="Times New Roman" pitchFamily="18" charset="0"/>
              </a:rPr>
              <a:t>«Т Р А Н С П О Р Т»</a:t>
            </a:r>
          </a:p>
          <a:p>
            <a:pPr algn="ctr"/>
            <a:r>
              <a:rPr lang="ru-RU" sz="2000" b="1" dirty="0" smtClean="0">
                <a:solidFill>
                  <a:srgbClr val="B73C05"/>
                </a:solidFill>
                <a:latin typeface="Times New Roman" pitchFamily="18" charset="0"/>
                <a:cs typeface="Times New Roman" pitchFamily="18" charset="0"/>
              </a:rPr>
              <a:t>ПОДГОТОВИТЕЛЬНАЯ ГРУППА №2 </a:t>
            </a:r>
            <a:endParaRPr lang="ru-RU" sz="2000" b="1" dirty="0">
              <a:solidFill>
                <a:srgbClr val="B73C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103074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300163" y="1577329"/>
            <a:ext cx="7361517" cy="5024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904351" y="190920"/>
            <a:ext cx="8430567" cy="994786"/>
          </a:xfrm>
          <a:prstGeom prst="bevel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«УЧАСТОК ДЕТСКОГО САДА»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ПОДГОТОВИТЕЛЬНАЯ ГРУППА №1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Documents and Settings\1\Рабочий стол\подготовка к проекту\Мудрый совенок ДОУ № 50\Новая папка\DSC024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0707"/>
            <a:ext cx="5020332" cy="380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Перспективный план по реализации творческого проекта «Мой любимый детский сад»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4537" y="1235947"/>
            <a:ext cx="5272123" cy="346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лок-схема: перфолента 4"/>
          <p:cNvSpPr/>
          <p:nvPr/>
        </p:nvSpPr>
        <p:spPr>
          <a:xfrm>
            <a:off x="5124659" y="4541856"/>
            <a:ext cx="4441372" cy="2019718"/>
          </a:xfrm>
          <a:prstGeom prst="flowChartPunchedTap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Диплом 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степени за участие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городской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исследовательской конференции детей дошкольного и младшего школьного возраста «Мудрый совенок»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1286" y="1865122"/>
            <a:ext cx="7004052" cy="239537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СПАСИБО </a:t>
            </a:r>
            <a:b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ЗА   ВНИМАНИЕ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44005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014884" y="381837"/>
            <a:ext cx="8048729" cy="803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Нормативные основания</a:t>
            </a:r>
            <a:endParaRPr lang="ru-RU" b="1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746647" y="1378391"/>
          <a:ext cx="865861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0706" y="432080"/>
            <a:ext cx="7004052" cy="118704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2015г.   Базовая площадка государственного бюджетного профессионального образовательного учреждения Свердловской области «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Ревдинский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педагогический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коллдеж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612950" y="1750181"/>
          <a:ext cx="9093758" cy="472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C:\Users\Admin\Desktop\Новая папка (4)\DSCF223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4472" y="1555987"/>
            <a:ext cx="2464336" cy="191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Пользователь\Pictures\2017-04-13\Scan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1112" y="2695974"/>
            <a:ext cx="2059912" cy="269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ДОУ 2016\ФОТО\2016-2017\фототехно парк февраль 2017\IMG_0683 (3)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78075" y="4383159"/>
            <a:ext cx="1768510" cy="214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77591" y="170823"/>
            <a:ext cx="6893169" cy="102493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 ЛЕГО- конструирования  значима в свете внедрения   ФГОС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2321" y="1266092"/>
            <a:ext cx="8852598" cy="55919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Являются великолепным средством для интеллектуального развития дошкольников, обеспечивающих интеграцию образовательных областей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Позволяют педагогу сочетать образование, воспитание и развитие дошкольников в режиме игры (учиться и обучаться в игре)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Формируют познавательную активность, способствует воспитанию социально-активной личности, формируют навыки общения и сотворчества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Объединяют игру с  исследовательской и экспериментальной деятельностью, предоставляют ребенку  возможность экспериментировать и созидать свой собственный мир, где нет границ.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000" dirty="0"/>
          </a:p>
        </p:txBody>
      </p:sp>
      <p:pic>
        <p:nvPicPr>
          <p:cNvPr id="12" name="Рисунок 11" descr="C:\Users\Пользователь\Desktop\ЛЕГО подготовка\банер\фото для баннера\Новая папка\IMG_0682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3345" y="4149968"/>
            <a:ext cx="4511710" cy="270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Desktop\ЛЕГО подготовка\фото лазарева\20160218_1004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579" y="0"/>
            <a:ext cx="4742823" cy="346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Пользователь\Desktop\ЛЕГО подготовка\банер\ДОУ № 50\CAM01723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4126" y="1"/>
            <a:ext cx="4752872" cy="348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Пользователь\Desktop\ЛЕГО подготовка\фото лазарева\20160930_092817 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168" y="3516923"/>
            <a:ext cx="2771854" cy="3197958"/>
          </a:xfrm>
          <a:prstGeom prst="rect">
            <a:avLst/>
          </a:prstGeom>
          <a:noFill/>
        </p:spPr>
      </p:pic>
      <p:pic>
        <p:nvPicPr>
          <p:cNvPr id="5" name="Рисунок 4" descr="C:\Users\Пользователь\Desktop\ЛЕГО подготовка\фото лазарева\20160930_093628 (2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4458" y="3561107"/>
            <a:ext cx="2491990" cy="314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ДОУ 2016\ФОТО\2016-2017\леготурнир\roboty-8 (2)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52583" y="3676755"/>
            <a:ext cx="4226943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2" descr="https://img06.rl0.ru/749405f5fe359456f355ac6f49c03a87/c640x480/ppt4web.ru/images/2692/50412/64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4230" y="77033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Пользователь\Desktop\ЛЕГО подготовка\проекты\1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3886" y="1647931"/>
            <a:ext cx="4692580" cy="439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Пользователь\Desktop\ЛЕГО подготовка\проекты\0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580" y="1678075"/>
            <a:ext cx="4642339" cy="429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агетная рамка 4"/>
          <p:cNvSpPr/>
          <p:nvPr/>
        </p:nvSpPr>
        <p:spPr>
          <a:xfrm>
            <a:off x="914400" y="221064"/>
            <a:ext cx="8430567" cy="753626"/>
          </a:xfrm>
          <a:prstGeom prst="bevel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Проект  «П О Ж А Р Н Ы Е     С П Е Ш А Т     Н А    П О М О Щ  Ь  »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МЛАДШАЯ  ГРУППА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Новая папка (4)\DSCF22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836" y="1157423"/>
            <a:ext cx="7611052" cy="540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агетная рамка 2"/>
          <p:cNvSpPr/>
          <p:nvPr/>
        </p:nvSpPr>
        <p:spPr>
          <a:xfrm>
            <a:off x="914400" y="221063"/>
            <a:ext cx="8430567" cy="834013"/>
          </a:xfrm>
          <a:prstGeom prst="bevel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 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«СТРОЙПЛОЩАДКА»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СРЕДНЯЯ  ГРУППА №1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884254" y="411983"/>
            <a:ext cx="8430567" cy="753626"/>
          </a:xfrm>
          <a:prstGeom prst="bevel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«З О О П А Р К»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СРЕДНЯЯ  ГРУППА №2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CAM019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8703" y="1406769"/>
            <a:ext cx="7174523" cy="53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96391484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04B86468-5EDA-401F-B952-F2AF1B539289}" vid="{10703081-4F7F-4945-A963-D28AAE3C7E6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77DB3E6-6451-4F22-BB0B-8693B323AD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C9E88E-3CBD-4BE5-A766-D686E0FCF6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5D6283-8099-4818-9D7A-517629D8A93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tf96391484</Template>
  <TotalTime>0</TotalTime>
  <Words>316</Words>
  <Application>Microsoft Office PowerPoint</Application>
  <PresentationFormat>Лист A4 (210x297 мм)</PresentationFormat>
  <Paragraphs>41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tf96391484</vt:lpstr>
      <vt:lpstr>Развивающие возможности ЛЕГО конструирования при организации проектно – тематической деятельности в ДОУ</vt:lpstr>
      <vt:lpstr>Слайд 2</vt:lpstr>
      <vt:lpstr>2015г.   Базовая площадка государственного бюджетного профессионального образовательного учреждения Свердловской области «Ревдинский педагогический коллдеж»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  ЗА  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2017-04-11T05:40:03Z</dcterms:created>
  <dcterms:modified xsi:type="dcterms:W3CDTF">2017-04-13T08:17:13Z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