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6CEE-EA1D-40F7-8AE7-E894260BE8E9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F2AFC0-54DE-4BC8-9874-727DDF609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6CEE-EA1D-40F7-8AE7-E894260BE8E9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AFC0-54DE-4BC8-9874-727DDF609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6CEE-EA1D-40F7-8AE7-E894260BE8E9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AFC0-54DE-4BC8-9874-727DDF609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6CEE-EA1D-40F7-8AE7-E894260BE8E9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F2AFC0-54DE-4BC8-9874-727DDF609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6CEE-EA1D-40F7-8AE7-E894260BE8E9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AFC0-54DE-4BC8-9874-727DDF6096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6CEE-EA1D-40F7-8AE7-E894260BE8E9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AFC0-54DE-4BC8-9874-727DDF609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6CEE-EA1D-40F7-8AE7-E894260BE8E9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5F2AFC0-54DE-4BC8-9874-727DDF6096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6CEE-EA1D-40F7-8AE7-E894260BE8E9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AFC0-54DE-4BC8-9874-727DDF609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6CEE-EA1D-40F7-8AE7-E894260BE8E9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AFC0-54DE-4BC8-9874-727DDF609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6CEE-EA1D-40F7-8AE7-E894260BE8E9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AFC0-54DE-4BC8-9874-727DDF609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6CEE-EA1D-40F7-8AE7-E894260BE8E9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AFC0-54DE-4BC8-9874-727DDF6096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3E6CEE-EA1D-40F7-8AE7-E894260BE8E9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F2AFC0-54DE-4BC8-9874-727DDF6096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 trans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08" y="2882"/>
            <a:ext cx="8856984" cy="2345998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пальчики» 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(нетрадиционная техника рисования)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7 года жизни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705872"/>
            <a:ext cx="6400800" cy="1152128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воспитатель 1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кв.кат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Барабанова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Любовь Юрьевна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94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54726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проявления каждым ребенком своих творческих способностей и интересов, развитие познавательного интереса, обеспечение возможности творческой самореализации личности в различных видах деятельности. Выявление и развитие творческих способностей детей дошкольного возраста в процессе рисования нетрадиционными техниками и живописными материалами.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исследование художественных способностей детей в изо деятельности;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путей развития творческих способностей в области рисования живописными материалами;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апробирование нетрадиционных техник рисования для развития творческих способностей детей дошкольного возраста.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71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556792"/>
            <a:ext cx="8712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форм работы с одаренными и способными детьми;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целенаправленного выявления, поддержки и развития одаренных детей, их самореализации;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каждому ребенку равных стартовых возможностей в реализации интересов;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стимулирование мотивации развития способностей;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предпосылок творческого продуктивного мышления – абстрактного воображения, образной памяти, мышления по аналогии, ассоциативного мышления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659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17108"/>
            <a:ext cx="2664296" cy="47365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556792"/>
            <a:ext cx="2736304" cy="48645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17109"/>
            <a:ext cx="2736304" cy="486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343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245" y="116632"/>
            <a:ext cx="2281531" cy="40560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5292" y="0"/>
            <a:ext cx="2414867" cy="4293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676769"/>
            <a:ext cx="3707904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276466"/>
            <a:ext cx="2686151" cy="35815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1294" y="151981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9789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</TotalTime>
  <Words>126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Кружок   «Волшебные пальчики»  (нетрадиционная техника рисования) для детей 7 года жизни</vt:lpstr>
      <vt:lpstr>Цель : создание условий для проявления каждым ребенком своих творческих способностей и интересов, развитие познавательного интереса, обеспечение возможности творческой самореализации личности в различных видах деятельности. Выявление и развитие творческих способностей детей дошкольного возраста в процессе рисования нетрадиционными техниками и живописными материалами.   Задачи:   - исследование художественных способностей детей в изо деятельности;  - разработка путей развития творческих способностей в области рисования живописными материалами;  - апробирование нетрадиционных техник рисования для развития творческих способностей детей дошкольного возраста.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Кружковая работа  «Волшебные пальчики»  (нетрадиционная техника рисования) для детей 7 года жизни</dc:title>
  <dc:creator>USER</dc:creator>
  <cp:lastModifiedBy>Детский Сад</cp:lastModifiedBy>
  <cp:revision>5</cp:revision>
  <dcterms:created xsi:type="dcterms:W3CDTF">2018-04-16T05:31:42Z</dcterms:created>
  <dcterms:modified xsi:type="dcterms:W3CDTF">2018-04-19T06:38:33Z</dcterms:modified>
</cp:coreProperties>
</file>