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5CE178-B796-494E-8427-E3CA4F256FF2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0548D3-2237-4DB0-B835-1690E7AE20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2" y="1340768"/>
            <a:ext cx="71287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Любознайка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5 - 6 лет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2613" y="5949280"/>
            <a:ext cx="45720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Руководители: Хорошавина Г.М.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Черемных С.С.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способствовать развитию у детей познавательной активности, любознательности, стремления к самостоятельному познанию и размышлению посредством экспериментальной деятельности.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Расширять представление детей об окружающем мире через знакомство с элементарными знаниями из различных областей наук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у детей  умение пользоваться приборами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помощниками при проведении игр – экспериментов.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умственные способности.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Социально –личностное развитие ребенка: развитие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самостоятельности, наблюдательности, элементарного контроля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своих действий.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083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открывается ребенку через опыт его личных ощущений, действий, переживаний. Именно экспериментирование является ведущим видом деятельности у маленьких детей «Фундаментальный факт заключается в том, что деятельность экспериментирования пронизывает все сферы детской жизни, все детские деятельности, в том  числе и игровую».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детьми содержание программы формируются устойчивые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стественнонаучные знания и представления,  исследовательские умения, а также самостоятельность в процессе экспериментальной деятельности.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с яйцом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54461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esktop\Любознайка\20171018_100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Любознайка\20171018_10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6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680" y="1419950"/>
            <a:ext cx="24833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0306">
            <a:off x="3407556" y="219687"/>
            <a:ext cx="3367618" cy="434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C:\Users\USER\Desktop\Любознайка\20171018_103119(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3852000" cy="2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Любознайка\20171018_103119(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Desktop\Любознайка\20171018_103119(0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C:\Users\USER\Desktop\Любознайка\20171025_10003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4277" y="4042546"/>
            <a:ext cx="2307213" cy="208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F:\20171018_10221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837">
            <a:off x="5292079" y="3861050"/>
            <a:ext cx="2376265" cy="19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2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864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с воздухом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Любознайка\20180124_160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Любознайка\20171213_1147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6866">
            <a:off x="470649" y="2038792"/>
            <a:ext cx="2288863" cy="190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Любознайка\20180124_1607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536">
            <a:off x="3091751" y="1821552"/>
            <a:ext cx="2248199" cy="21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Любознайка\20180124_1605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2454">
            <a:off x="5803145" y="1939409"/>
            <a:ext cx="2146222" cy="198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Любознайка\20171025_1004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4215">
            <a:off x="864938" y="4474468"/>
            <a:ext cx="237356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IMG_499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9120"/>
            <a:ext cx="2485767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IMG_509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27">
            <a:off x="6222805" y="4472905"/>
            <a:ext cx="2376264" cy="1875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4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IMG_51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136">
            <a:off x="903578" y="500685"/>
            <a:ext cx="2368292" cy="192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IMG_51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4664"/>
            <a:ext cx="2448273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IMG_53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82" y="2904110"/>
            <a:ext cx="2209622" cy="18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IMG_53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210">
            <a:off x="4118047" y="2737720"/>
            <a:ext cx="2448272" cy="168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IMG_53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2" y="4931343"/>
            <a:ext cx="219773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IMG_53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0822">
            <a:off x="5641795" y="4664725"/>
            <a:ext cx="2232248" cy="166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4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IMG_51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303">
            <a:off x="1038042" y="910152"/>
            <a:ext cx="2432220" cy="203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IMG_50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039">
            <a:off x="5322200" y="1048500"/>
            <a:ext cx="2614863" cy="184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Черемных София\AppData\Local\Microsoft\Windows\INetCache\Content.Word\IMG_53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61048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8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67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Кружок « Любознайка» для детей 5 - 6 лет  </vt:lpstr>
      <vt:lpstr>Цель: способствовать развитию у детей познавательной активности, любознательности, стремления к самостоятельному познанию и размышлению посредством экспериментальной деятельности.  Задачи: 1. Расширять представление детей об окружающем мире через знакомство с элементарными знаниями из различных областей наук 2. Развивать у детей  умение пользоваться приборами - помощниками при проведении игр – экспериментов. 3. Развивать умственные способности. 4. Социально –личностное развитие ребенка: развитие коммуникативности,  самостоятельности, наблюдательности, элементарного контроля и саморегуляции своих действий. </vt:lpstr>
      <vt:lpstr>Актуальность темы Мир открывается ребенку через опыт его личных ощущений, действий, переживаний. Именно экспериментирование является ведущим видом деятельности у маленьких детей «Фундаментальный факт заключается в том, что деятельность экспериментирования пронизывает все сферы детской жизни, все детские деятельности, в том  числе и игровую».</vt:lpstr>
      <vt:lpstr>Эксперименты с яйцом</vt:lpstr>
      <vt:lpstr>Эксперименты с воздухом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 Любознайка» для детей 5 - 6 лет</dc:title>
  <dc:creator>USER</dc:creator>
  <cp:lastModifiedBy>USER</cp:lastModifiedBy>
  <cp:revision>11</cp:revision>
  <dcterms:created xsi:type="dcterms:W3CDTF">2018-04-16T03:53:45Z</dcterms:created>
  <dcterms:modified xsi:type="dcterms:W3CDTF">2018-04-16T06:04:59Z</dcterms:modified>
</cp:coreProperties>
</file>