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F3BD-099B-45AC-BD5F-E0EDFFA22384}" type="datetimeFigureOut">
              <a:rPr lang="ru-RU" smtClean="0"/>
              <a:t>сб 14.04.18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75AE-9031-4607-B6C1-393DCCA2C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6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F3BD-099B-45AC-BD5F-E0EDFFA22384}" type="datetimeFigureOut">
              <a:rPr lang="ru-RU" smtClean="0"/>
              <a:t>сб 14.04.18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75AE-9031-4607-B6C1-393DCCA2C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0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F3BD-099B-45AC-BD5F-E0EDFFA22384}" type="datetimeFigureOut">
              <a:rPr lang="ru-RU" smtClean="0"/>
              <a:t>сб 14.04.18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75AE-9031-4607-B6C1-393DCCA2C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F3BD-099B-45AC-BD5F-E0EDFFA22384}" type="datetimeFigureOut">
              <a:rPr lang="ru-RU" smtClean="0"/>
              <a:t>сб 14.04.18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75AE-9031-4607-B6C1-393DCCA2C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4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F3BD-099B-45AC-BD5F-E0EDFFA22384}" type="datetimeFigureOut">
              <a:rPr lang="ru-RU" smtClean="0"/>
              <a:t>сб 14.04.18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75AE-9031-4607-B6C1-393DCCA2C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8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F3BD-099B-45AC-BD5F-E0EDFFA22384}" type="datetimeFigureOut">
              <a:rPr lang="ru-RU" smtClean="0"/>
              <a:t>сб 14.04.18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75AE-9031-4607-B6C1-393DCCA2C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78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F3BD-099B-45AC-BD5F-E0EDFFA22384}" type="datetimeFigureOut">
              <a:rPr lang="ru-RU" smtClean="0"/>
              <a:t>сб 14.04.18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75AE-9031-4607-B6C1-393DCCA2C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1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F3BD-099B-45AC-BD5F-E0EDFFA22384}" type="datetimeFigureOut">
              <a:rPr lang="ru-RU" smtClean="0"/>
              <a:t>сб 14.04.18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75AE-9031-4607-B6C1-393DCCA2C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3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F3BD-099B-45AC-BD5F-E0EDFFA22384}" type="datetimeFigureOut">
              <a:rPr lang="ru-RU" smtClean="0"/>
              <a:t>сб 14.04.18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75AE-9031-4607-B6C1-393DCCA2C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6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F3BD-099B-45AC-BD5F-E0EDFFA22384}" type="datetimeFigureOut">
              <a:rPr lang="ru-RU" smtClean="0"/>
              <a:t>сб 14.04.18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75AE-9031-4607-B6C1-393DCCA2C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2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F3BD-099B-45AC-BD5F-E0EDFFA22384}" type="datetimeFigureOut">
              <a:rPr lang="ru-RU" smtClean="0"/>
              <a:t>сб 14.04.18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75AE-9031-4607-B6C1-393DCCA2C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33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CF3BD-099B-45AC-BD5F-E0EDFFA22384}" type="datetimeFigureOut">
              <a:rPr lang="ru-RU" smtClean="0"/>
              <a:t>сб 14.04.18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575AE-9031-4607-B6C1-393DCCA2C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8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Чудесный завиток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68800"/>
            <a:ext cx="9144000" cy="889000"/>
          </a:xfrm>
        </p:spPr>
        <p:txBody>
          <a:bodyPr/>
          <a:lstStyle/>
          <a:p>
            <a:pPr algn="r"/>
            <a:r>
              <a:rPr lang="ru-RU" dirty="0" smtClean="0"/>
              <a:t>Дополнительная образовательная программа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30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Цель: </a:t>
            </a: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</a:rPr>
              <a:t>развитие у детей творческих способностей, фантазии, воображения средствами декоративно-прикладного искусства</a:t>
            </a:r>
            <a:endParaRPr lang="ru-RU" sz="4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514" y="1690688"/>
            <a:ext cx="115243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•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Различать и называть знакомые народные игрушки, их характерные особенности.</a:t>
            </a:r>
          </a:p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•Познакомить с новыми видами декоративно прикладного искусства, в которых применяются растительные элементы - </a:t>
            </a:r>
            <a:r>
              <a:rPr lang="ru-RU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городец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гжель.</a:t>
            </a:r>
          </a:p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•Различать виды народного декоративно-прикладного искусства, знать некоторые сведения о промысле, характерных признаках, традициях.</a:t>
            </a:r>
          </a:p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•Учить видеть красоту геометрических и растительных узоров, стилизацию знакомых форм: травка, цветок, лист, ягода, изображение птиц, коней, особенности их изображения в разных видах росписи; выделять разнообразие используемых материалов (дерево, глина, фарфор и др.).</a:t>
            </a:r>
          </a:p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•Составлять узоры по мотивам знакомых видов росписей, продолжать учить применять элементы росписи в украшении разных видов изделий.</a:t>
            </a:r>
          </a:p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•Выделять геометрические и растительные элементы узора, образы коней.</a:t>
            </a:r>
          </a:p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•Воспитывать уважение к мастерам и желание создать прекрасное для оформления детского сада, дома.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9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84" y="2522"/>
            <a:ext cx="9140635" cy="6855477"/>
          </a:xfrm>
        </p:spPr>
      </p:pic>
    </p:spTree>
    <p:extLst>
      <p:ext uri="{BB962C8B-B14F-4D97-AF65-F5344CB8AC3E}">
        <p14:creationId xmlns:p14="http://schemas.microsoft.com/office/powerpoint/2010/main" val="88334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99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3833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6114" cy="58020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 b="6243"/>
          <a:stretch/>
        </p:blipFill>
        <p:spPr>
          <a:xfrm>
            <a:off x="7438572" y="689427"/>
            <a:ext cx="4572000" cy="616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0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4955523" cy="66073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17354" r="13668" b="12170"/>
          <a:stretch/>
        </p:blipFill>
        <p:spPr>
          <a:xfrm>
            <a:off x="6073122" y="286464"/>
            <a:ext cx="4499429" cy="657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8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4" y="419349"/>
            <a:ext cx="12056936" cy="5670528"/>
          </a:xfrm>
        </p:spPr>
      </p:pic>
    </p:spTree>
    <p:extLst>
      <p:ext uri="{BB962C8B-B14F-4D97-AF65-F5344CB8AC3E}">
        <p14:creationId xmlns:p14="http://schemas.microsoft.com/office/powerpoint/2010/main" val="3465405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162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Тема Office</vt:lpstr>
      <vt:lpstr>Чудесный завиток</vt:lpstr>
      <vt:lpstr>Цель: развитие у детей творческих способностей, фантазии, воображения средствами декоративно-прикладного искусства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2018-04-14T12:48:34Z</dcterms:created>
  <dcterms:modified xsi:type="dcterms:W3CDTF">2018-04-14T14:14:08Z</dcterms:modified>
</cp:coreProperties>
</file>