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1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73575" cy="3163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614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8688" cy="3511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2100">
              <a:cs typeface="Arial Unicode MS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AC989FD3-9351-42AC-845A-E286051BE1F1}" type="slidenum">
              <a:rPr lang="ru-RU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ru-RU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2100">
              <a:cs typeface="Arial Unicode MS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36429185-F827-413D-8CF0-CC4856DDB24F}" type="slidenum">
              <a:rPr lang="ru-RU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</a:t>
            </a:fld>
            <a:endParaRPr lang="ru-RU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2100">
              <a:cs typeface="Arial Unicode MS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227BC48-DD7F-494F-91A3-77D5D245A44D}" type="slidenum">
              <a:rPr lang="ru-RU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6</a:t>
            </a:fld>
            <a:endParaRPr lang="ru-RU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816B36E-F74D-4360-AF50-7B7CE0CC80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F0FCC1-6947-460D-905D-036B398C13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9843C5F-AF66-4577-8D81-3F22E0B5E1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6A4A3A-D5EF-4D12-847B-6760AB7CEA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592475A-0B4D-48B4-AD19-03461158BD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8E0590F-0A17-47E4-97CB-39FBCE5E48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B1940B-57CE-4627-91F1-B083F44EB4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73C3F4E-2A3F-498C-BBBF-5865857F24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354C44-DC7C-44BA-B469-36C96D9B5A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6FB858-3070-4FC2-9088-2FA54ACFDE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CE95CDF-EE6B-4C9D-987A-34DBC6A6FA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4AC6D6C-A56C-4D70-8934-270102D3CA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0FBB66-2ACE-49CB-8032-688C5A99F0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1BC7B6-6353-4C6C-839C-CEB320DD96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B89DDE-1A93-4620-AD63-4F0CDE9DDD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7EC694-5981-456F-AC11-C1F997FAC0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E215F4-7422-4700-88FD-BECAED89E8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C3F075D-D833-47B5-9B37-C01BF6BA68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DE1352-CA3D-49F7-80D1-5F423FFACE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8319D92-2566-440E-BCCD-1B1C841298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2ECDE0E-C479-4EC2-A0C4-DD734E6E25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6F2424-F588-42EF-95AD-2A3630C6AF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0E7B69E-0548-4F4B-96B3-7EBE8DDBF1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16215C-5929-4021-9DA2-9AD4385D56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097F3CA-24B6-4F1E-A211-CD482E82BC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1A5518-D720-49A8-8D6A-93A586BB8B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512754-090D-430F-A732-3BA91AA072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547D1F-9F95-4153-A674-3A81B6E255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4B3242-8573-4A1B-BE44-15EABC9D11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EBCC39-BD4D-4D19-95CA-2A4A18D599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9415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51113" y="1600200"/>
            <a:ext cx="19431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640C8F8-02EB-400A-ACB6-DE068F8BFE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ACEEB2-D3C5-482A-8167-4086D071A0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AAE789-38BA-4457-8918-093A055A57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CA5A77E-D5B7-4D61-8888-F373BA2A9C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93160B0-FB34-42DE-91EE-AF66AAFBAC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5A3772-7545-4EB3-943A-16BFBE183A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7839AE6-7193-4CDA-B201-115964BAE5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844267F-5C43-4C3A-B8C6-5EE67932EA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50BD681-2F72-4B68-84C4-1277D290CC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6125" y="1938338"/>
            <a:ext cx="3741738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0263" y="1938338"/>
            <a:ext cx="3741737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C97C7A5-73A4-489B-91E1-634CE15956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7800" y="635000"/>
            <a:ext cx="1951038" cy="5622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635000"/>
            <a:ext cx="5703887" cy="5622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635000"/>
            <a:ext cx="78073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BC3C4D-3809-4FC0-9671-349AEE6324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0098B7-2655-47F7-8741-F1966CD0D5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60E143-C4DF-4A5E-B6FB-1A7B4DCA97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6.9.17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4E7B7D3-5215-4BD6-B8EF-2FE9D40995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ru-RU"/>
              <a:t>6.9.17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fld id="{B36110BF-E134-4038-8F04-6A60F8FD5BB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0"/>
            <a:r>
              <a:rPr lang="en-GB" smtClean="0"/>
              <a:t>Девятый уровень структурыОбразец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ru-RU"/>
              <a:t>6.9.17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fld id="{183CD456-2A07-43E2-A6F8-D22042D10C6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ru-RU"/>
              <a:t>6.9.17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fld id="{DE8BB616-554D-439B-8207-C043BAD70EF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4037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0"/>
            <a:r>
              <a:rPr lang="en-GB" smtClean="0"/>
              <a:t>Девятый уровень структурыОбразец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31800" indent="-323850"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800">
                <a:solidFill>
                  <a:srgbClr val="000000"/>
                </a:solidFill>
                <a:latin typeface="Calibri" charset="0"/>
              </a:rPr>
              <a:t>Для правки структуры щелкните мышью</a:t>
            </a:r>
          </a:p>
          <a:p>
            <a:pPr marL="863600" lvl="1" indent="-323850" hangingPunct="1">
              <a:lnSpc>
                <a:spcPct val="100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800">
                <a:solidFill>
                  <a:srgbClr val="000000"/>
                </a:solidFill>
                <a:latin typeface="Calibri" charset="0"/>
              </a:rPr>
              <a:t>Второй уровень структуры</a:t>
            </a:r>
          </a:p>
          <a:p>
            <a:pPr marL="1295400" lvl="2" indent="-287338" hangingPunct="1">
              <a:lnSpc>
                <a:spcPct val="100000"/>
              </a:lnSpc>
              <a:spcAft>
                <a:spcPts val="85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800">
                <a:solidFill>
                  <a:srgbClr val="000000"/>
                </a:solidFill>
                <a:latin typeface="Calibri" charset="0"/>
              </a:rPr>
              <a:t>Третий уровень структуры</a:t>
            </a:r>
          </a:p>
          <a:p>
            <a:pPr marL="1727200" lvl="3" indent="-215900" hangingPunct="1">
              <a:lnSpc>
                <a:spcPct val="100000"/>
              </a:lnSpc>
              <a:spcAft>
                <a:spcPts val="575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800">
                <a:solidFill>
                  <a:srgbClr val="000000"/>
                </a:solidFill>
                <a:latin typeface="Calibri" charset="0"/>
              </a:rPr>
              <a:t>Четвёртый уровень структуры</a:t>
            </a:r>
          </a:p>
          <a:p>
            <a:pPr marL="2159000" lvl="4" indent="-215900" hangingPunct="1">
              <a:lnSpc>
                <a:spcPct val="100000"/>
              </a:lnSpc>
              <a:spcAft>
                <a:spcPts val="288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800">
                <a:solidFill>
                  <a:srgbClr val="000000"/>
                </a:solidFill>
                <a:latin typeface="Calibri" charset="0"/>
              </a:rPr>
              <a:t>Пятый уровень структуры</a:t>
            </a:r>
          </a:p>
          <a:p>
            <a:pPr marL="2159000" lvl="4" indent="-215900" hangingPunct="1">
              <a:lnSpc>
                <a:spcPct val="100000"/>
              </a:lnSpc>
              <a:spcAft>
                <a:spcPts val="288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800">
                <a:solidFill>
                  <a:srgbClr val="000000"/>
                </a:solidFill>
                <a:latin typeface="Calibri" charset="0"/>
              </a:rPr>
              <a:t>Шестой уровень структуры</a:t>
            </a:r>
          </a:p>
          <a:p>
            <a:pPr marL="2159000" lvl="4" indent="-215900" hangingPunct="1">
              <a:lnSpc>
                <a:spcPct val="100000"/>
              </a:lnSpc>
              <a:spcAft>
                <a:spcPts val="288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800">
                <a:solidFill>
                  <a:srgbClr val="000000"/>
                </a:solidFill>
                <a:latin typeface="Calibri" charset="0"/>
              </a:rPr>
              <a:t>Седьмой уровень структуры</a:t>
            </a:r>
          </a:p>
          <a:p>
            <a:pPr marL="2159000" lvl="4" indent="-215900" hangingPunct="1">
              <a:lnSpc>
                <a:spcPct val="100000"/>
              </a:lnSpc>
              <a:spcAft>
                <a:spcPts val="288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800">
                <a:solidFill>
                  <a:srgbClr val="000000"/>
                </a:solidFill>
                <a:latin typeface="Calibri" charset="0"/>
              </a:rPr>
              <a:t>Восьмой уровень структуры</a:t>
            </a:r>
          </a:p>
          <a:p>
            <a:pPr marL="431800" indent="-323850" hangingPunct="1">
              <a:lnSpc>
                <a:spcPct val="100000"/>
              </a:lnSpc>
              <a:spcBef>
                <a:spcPts val="563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800">
                <a:solidFill>
                  <a:srgbClr val="000000"/>
                </a:solidFill>
                <a:latin typeface="Calibri" charset="0"/>
              </a:rPr>
              <a:t>Девятый уровень структурыОбразец текста</a:t>
            </a:r>
          </a:p>
          <a:p>
            <a:pPr marL="863600" lvl="1" indent="-3238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SzPct val="75000"/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>
                <a:solidFill>
                  <a:srgbClr val="000000"/>
                </a:solidFill>
                <a:latin typeface="Calibri" charset="0"/>
              </a:rPr>
              <a:t>Второй уровень</a:t>
            </a:r>
          </a:p>
          <a:p>
            <a:pPr marL="1295400" lvl="2" indent="-287338" hangingPunct="1">
              <a:lnSpc>
                <a:spcPct val="100000"/>
              </a:lnSpc>
              <a:spcBef>
                <a:spcPts val="400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>
                <a:solidFill>
                  <a:srgbClr val="000000"/>
                </a:solidFill>
                <a:latin typeface="Calibri" charset="0"/>
              </a:rPr>
              <a:t>Третий уровень</a:t>
            </a:r>
          </a:p>
          <a:p>
            <a:pPr marL="1727200" lvl="3" indent="-215900" hangingPunct="1">
              <a:lnSpc>
                <a:spcPct val="100000"/>
              </a:lnSpc>
              <a:spcBef>
                <a:spcPts val="363"/>
              </a:spcBef>
              <a:spcAft>
                <a:spcPts val="1425"/>
              </a:spcAft>
              <a:buSzPct val="75000"/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>
                <a:solidFill>
                  <a:srgbClr val="000000"/>
                </a:solidFill>
                <a:latin typeface="Calibri" charset="0"/>
              </a:rPr>
              <a:t>Четвертый уровень</a:t>
            </a:r>
          </a:p>
          <a:p>
            <a:pPr marL="2159000" lvl="4" indent="-215900" hangingPunct="1">
              <a:lnSpc>
                <a:spcPct val="100000"/>
              </a:lnSpc>
              <a:spcBef>
                <a:spcPts val="363"/>
              </a:spcBef>
              <a:spcAft>
                <a:spcPts val="1425"/>
              </a:spcAft>
              <a:buSzPct val="45000"/>
              <a:buFont typeface="Arial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>
                <a:solidFill>
                  <a:srgbClr val="000000"/>
                </a:solidFill>
                <a:latin typeface="Calibri" charset="0"/>
              </a:rPr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ru-RU"/>
              <a:t>6.9.17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fld id="{F86E0A88-B4F0-485E-A691-D5A3C72370E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35000"/>
            <a:ext cx="7807325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6125" y="1938338"/>
            <a:ext cx="7635875" cy="4319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333333"/>
          </a:solidFill>
          <a:latin typeface="+mn-lt"/>
          <a:ea typeface="Microsoft YaHei" charset="-122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ea typeface="Microsoft YaHei" charset="-122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33333"/>
          </a:solidFill>
          <a:latin typeface="+mn-lt"/>
          <a:ea typeface="Microsoft YaHei" charset="-122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33333"/>
          </a:solidFill>
          <a:latin typeface="+mn-lt"/>
          <a:ea typeface="Microsoft YaHei" charset="-122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33333"/>
          </a:solidFill>
          <a:latin typeface="+mn-lt"/>
          <a:ea typeface="Microsoft YaHei" charset="-122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33333"/>
          </a:solidFill>
          <a:latin typeface="+mn-lt"/>
          <a:ea typeface="Microsoft YaHei" charset="-122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33333"/>
          </a:solidFill>
          <a:latin typeface="+mn-lt"/>
          <a:ea typeface="Microsoft YaHei" charset="-122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33333"/>
          </a:solidFill>
          <a:latin typeface="+mn-lt"/>
          <a:ea typeface="Microsoft YaHei" charset="-122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FF00"/>
          </a:solidFill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i="0" dirty="0">
                <a:solidFill>
                  <a:srgbClr val="000000"/>
                </a:solidFill>
                <a:latin typeface="Calibri" charset="0"/>
              </a:rPr>
              <a:t>Здравствуйте друзья</a:t>
            </a:r>
            <a:r>
              <a:rPr lang="ru-RU" i="0" dirty="0" smtClean="0">
                <a:solidFill>
                  <a:srgbClr val="000000"/>
                </a:solidFill>
                <a:latin typeface="Calibri" charset="0"/>
              </a:rPr>
              <a:t>! </a:t>
            </a:r>
            <a:r>
              <a:rPr lang="ru-RU" sz="1600" i="0" dirty="0" smtClean="0">
                <a:solidFill>
                  <a:srgbClr val="000000"/>
                </a:solidFill>
                <a:latin typeface="Calibri" charset="0"/>
              </a:rPr>
              <a:t/>
            </a:r>
            <a:br>
              <a:rPr lang="ru-RU" sz="1600" i="0" dirty="0" smtClean="0">
                <a:solidFill>
                  <a:srgbClr val="000000"/>
                </a:solidFill>
                <a:latin typeface="Calibri" charset="0"/>
              </a:rPr>
            </a:br>
            <a:r>
              <a:rPr lang="ru-RU" sz="1600" i="0" dirty="0" smtClean="0">
                <a:solidFill>
                  <a:srgbClr val="000000"/>
                </a:solidFill>
                <a:latin typeface="Calibri" charset="0"/>
              </a:rPr>
              <a:t>Давайте познакомимся. Мы дети средней группы детского сада № 50</a:t>
            </a:r>
            <a:br>
              <a:rPr lang="ru-RU" sz="1600" i="0" dirty="0" smtClean="0">
                <a:solidFill>
                  <a:srgbClr val="000000"/>
                </a:solidFill>
                <a:latin typeface="Calibri" charset="0"/>
              </a:rPr>
            </a:br>
            <a:r>
              <a:rPr lang="ru-RU" sz="1600" i="0" dirty="0" smtClean="0">
                <a:solidFill>
                  <a:srgbClr val="000000"/>
                </a:solidFill>
                <a:latin typeface="Calibri" charset="0"/>
              </a:rPr>
              <a:t> (ул. К.Либкнехта 45а). Наш воспитатель Баранова Лариса Александровна.</a:t>
            </a:r>
            <a:endParaRPr lang="ru-RU" sz="4400" i="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3" y="1511300"/>
            <a:ext cx="7991475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FF00"/>
          </a:solidFill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400" b="0" i="0">
                <a:solidFill>
                  <a:srgbClr val="000000"/>
                </a:solidFill>
                <a:latin typeface="Calibri" charset="0"/>
              </a:rPr>
              <a:t>Любим в игры мы играть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FF00"/>
          </a:solidFill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400" i="0">
                <a:solidFill>
                  <a:srgbClr val="000000"/>
                </a:solidFill>
                <a:latin typeface="Calibri" charset="0"/>
              </a:rPr>
              <a:t>Любим  наряжаться.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3" y="1600200"/>
            <a:ext cx="7920037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FF00"/>
          </a:solidFill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400" i="0">
                <a:solidFill>
                  <a:srgbClr val="000000"/>
                </a:solidFill>
                <a:latin typeface="Calibri" charset="0"/>
              </a:rPr>
              <a:t>В хороводах песни петь.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12875"/>
            <a:ext cx="8135937" cy="5089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FF00"/>
          </a:solidFill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400" i="0">
                <a:solidFill>
                  <a:srgbClr val="000000"/>
                </a:solidFill>
                <a:latin typeface="Calibri" charset="0"/>
              </a:rPr>
              <a:t>На машине мчаться</a:t>
            </a:r>
            <a:r>
              <a:rPr lang="ru-RU" sz="4400" b="0" i="0">
                <a:solidFill>
                  <a:srgbClr val="000000"/>
                </a:solidFill>
                <a:latin typeface="Calibri" charset="0"/>
              </a:rPr>
              <a:t>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628775"/>
            <a:ext cx="7848600" cy="431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750" y="1938338"/>
            <a:ext cx="5761038" cy="432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635000"/>
            <a:ext cx="7808912" cy="1144588"/>
          </a:xfrm>
          <a:ln/>
        </p:spPr>
        <p:txBody>
          <a:bodyPr/>
          <a:lstStyle/>
          <a:p>
            <a:pPr hangingPunct="1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800">
                <a:solidFill>
                  <a:srgbClr val="000000"/>
                </a:solidFill>
                <a:latin typeface="Calibri" charset="0"/>
                <a:ea typeface="Microsoft YaHei" charset="-122"/>
              </a:rPr>
              <a:t>				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787400" y="720725"/>
            <a:ext cx="7637463" cy="1219200"/>
          </a:xfrm>
          <a:prstGeom prst="rect">
            <a:avLst/>
          </a:prstGeom>
          <a:solidFill>
            <a:srgbClr val="FFFF00"/>
          </a:solidFill>
          <a:ln/>
        </p:spPr>
        <p:txBody>
          <a:bodyPr lIns="0" tIns="24695" rIns="0" bIns="0" anchor="ctr"/>
          <a:lstStyle/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800" b="1"/>
              <a:t>Кушать мы не забываем!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90500" y="107950"/>
            <a:ext cx="7808913" cy="1144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-9144000" y="2303463"/>
            <a:ext cx="7637462" cy="4410075"/>
          </a:xfrm>
          <a:prstGeom prst="rect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-8024813" y="503238"/>
            <a:ext cx="7808913" cy="1144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-8861425" y="1925638"/>
            <a:ext cx="7637462" cy="4410075"/>
          </a:xfrm>
          <a:prstGeom prst="rect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47700" y="720725"/>
            <a:ext cx="7920038" cy="1368425"/>
          </a:xfrm>
          <a:solidFill>
            <a:srgbClr val="FFFF00"/>
          </a:solidFill>
          <a:ln/>
        </p:spPr>
        <p:txBody>
          <a:bodyPr lIns="90000" tIns="45000" rIns="90000" bIns="45000" anchor="t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0" i="0">
                <a:solidFill>
                  <a:srgbClr val="333333"/>
                </a:solidFill>
              </a:rPr>
              <a:t> </a:t>
            </a:r>
            <a:r>
              <a:rPr lang="ru-RU" sz="2800" i="0">
                <a:solidFill>
                  <a:srgbClr val="333333"/>
                </a:solidFill>
              </a:rPr>
              <a:t>И гимнастику не лень,делать нам каждый день.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47913"/>
            <a:ext cx="4038600" cy="3028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349500"/>
            <a:ext cx="4133850" cy="31003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296863"/>
            <a:ext cx="8156575" cy="1285875"/>
          </a:xfrm>
          <a:solidFill>
            <a:srgbClr val="FFFF00"/>
          </a:solidFill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i="0">
                <a:solidFill>
                  <a:srgbClr val="000000"/>
                </a:solidFill>
                <a:latin typeface="Calibri" charset="0"/>
              </a:rPr>
              <a:t>Ну а вечером друзья, мы строители Ура!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1584325"/>
            <a:ext cx="7991475" cy="4392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46</Words>
  <PresentationFormat>Экран (4:3)</PresentationFormat>
  <Paragraphs>12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Тема Office</vt:lpstr>
      <vt:lpstr>Тема Office</vt:lpstr>
      <vt:lpstr>Тема Office</vt:lpstr>
      <vt:lpstr>Тема Office</vt:lpstr>
      <vt:lpstr>Тема Office</vt:lpstr>
      <vt:lpstr>Здравствуйте друзья!  Давайте познакомимся. Мы дети средней группы детского сада № 50  (ул. К.Либкнехта 45а). Наш воспитатель Баранова Лариса Александровна.</vt:lpstr>
      <vt:lpstr>Любим в игры мы играть</vt:lpstr>
      <vt:lpstr>Любим  наряжаться.</vt:lpstr>
      <vt:lpstr>В хороводах песни петь.</vt:lpstr>
      <vt:lpstr>На машине мчаться!</vt:lpstr>
      <vt:lpstr>    </vt:lpstr>
      <vt:lpstr> И гимнастику не лень,делать нам каждый день.</vt:lpstr>
      <vt:lpstr>Ну а вечером друзья, мы строители Ура!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Здравствуйте друзья!</dc:title>
  <cp:lastModifiedBy>Пользователь</cp:lastModifiedBy>
  <cp:revision>2</cp:revision>
  <cp:lastPrinted>1601-01-01T00:00:00Z</cp:lastPrinted>
  <dcterms:created xsi:type="dcterms:W3CDTF">1601-01-01T00:00:00Z</dcterms:created>
  <dcterms:modified xsi:type="dcterms:W3CDTF">2018-04-17T04:17:18Z</dcterms:modified>
</cp:coreProperties>
</file>