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9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015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02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79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35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434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130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31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211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158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42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852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29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chit.ru/pars_docs/refs/16/15582/15582_html_207ee6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839" y="1151473"/>
            <a:ext cx="2372771" cy="241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667003" y="878774"/>
            <a:ext cx="6768935" cy="317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Опыт работы</a:t>
            </a:r>
            <a:br>
              <a:rPr lang="ru-RU" b="1" dirty="0" smtClean="0"/>
            </a:br>
            <a:r>
              <a:rPr lang="ru-RU" b="1" dirty="0" smtClean="0"/>
              <a:t> воспитателя МАДОУ детский сад № 50 городского округа Ревда</a:t>
            </a:r>
          </a:p>
          <a:p>
            <a:pPr algn="ctr"/>
            <a:r>
              <a:rPr lang="ru-RU" b="1" dirty="0" smtClean="0"/>
              <a:t>Копыловой Оксаны Сергеевны</a:t>
            </a:r>
          </a:p>
          <a:p>
            <a:pPr algn="ctr"/>
            <a:r>
              <a:rPr lang="ru-RU" b="1" dirty="0" smtClean="0"/>
              <a:t> по теме «Познавательно-исследовательская деятельность дошкольников в рамках взаимодействия с МОУ «СОШ №2» в условиях работы муниципального ресурсного Центра по развитию инновационного технического творчества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3336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058" y="87845"/>
            <a:ext cx="101298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– эксперименты с сыпучими и твёрдыми материалами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0" y="4414348"/>
            <a:ext cx="2596068" cy="1947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7" y="1971790"/>
            <a:ext cx="2615093" cy="1961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54" y="4414348"/>
            <a:ext cx="3916442" cy="2202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3" y="1744846"/>
            <a:ext cx="4293703" cy="24152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543" y="740009"/>
            <a:ext cx="2128403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Сварим кашу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17810" y="1068898"/>
            <a:ext cx="316932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0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Сыпится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 </a:t>
            </a:r>
            <a:r>
              <a:rPr lang="ru-RU" sz="20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сыпится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21" y="5033325"/>
            <a:ext cx="3149876" cy="17718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43097" y="4627958"/>
            <a:ext cx="2394823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Угадай не глядя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07" y="1381020"/>
            <a:ext cx="2909005" cy="16363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80" y="3201777"/>
            <a:ext cx="2600296" cy="14626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25383" y="772969"/>
            <a:ext cx="1896673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клад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36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0294" y="117722"/>
            <a:ext cx="7858539" cy="517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«Люди, научившиеся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проходил».</a:t>
            </a:r>
            <a:endParaRPr lang="ru-RU" sz="32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9531" y="5550213"/>
            <a:ext cx="607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Климентий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Аркадьевич Тимирязев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492345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25" y="175017"/>
            <a:ext cx="118341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Дети по природе своей любопытны и деятельны. Важно помочь ребёнку удовлетворить его любопытство, объяснить законы природы на доступном для детей элементарном научном уровне. Необходимо, максимально используя пытливость детского ума, направить ребёнка к познанию мира, развитию творческих способностей.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25" y="1569988"/>
            <a:ext cx="3154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совместная исследовательская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деятельность детей и воспитателя  </a:t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1156" y="1654490"/>
            <a:ext cx="3542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игры – эксперименты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0647" y="1696154"/>
            <a:ext cx="2597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наблюдения в природе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025" y="5227119"/>
            <a:ext cx="120130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Формирование у детей представлений об окружающей природе, развитие сообразительности, способности видеть многообразие мира в системе взаимосвязей и взаимозависимостей, поддержка инициативности, самостоятельности, критичности. 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7572" y="28187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Отличительной особенностью опытно-экспериментальной деятельности с детьми является </a:t>
            </a:r>
            <a:r>
              <a:rPr lang="ru-RU" sz="24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практикоориентированный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 </a:t>
            </a:r>
            <a:endParaRPr lang="ru-RU" sz="24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36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7" y="6897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Центр познавательно- исследовательской деятельности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490"/>
            <a:ext cx="5115339" cy="2877378"/>
          </a:xfrm>
        </p:spPr>
      </p:pic>
      <p:sp>
        <p:nvSpPr>
          <p:cNvPr id="13" name="TextBox 12"/>
          <p:cNvSpPr txBox="1"/>
          <p:nvPr/>
        </p:nvSpPr>
        <p:spPr>
          <a:xfrm>
            <a:off x="484583" y="3861048"/>
            <a:ext cx="553940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Что со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снежинкою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случилось?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Она же в воду превратилась.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Почему летает шарик?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Светит, </a:t>
            </a:r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почему 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фонарик?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Очень хочется узнать,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Чтоб скорее взрослым стать.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14" y="931372"/>
            <a:ext cx="4946577" cy="2782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91" y="3861048"/>
            <a:ext cx="4750709" cy="2672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840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DCIM\102_PANA\P102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65" y="63819"/>
            <a:ext cx="2933609" cy="2200207"/>
          </a:xfrm>
          <a:prstGeom prst="rect">
            <a:avLst/>
          </a:prstGeom>
          <a:noFill/>
          <a:effectLst>
            <a:glow rad="127000">
              <a:srgbClr val="00B0F0"/>
            </a:glow>
          </a:effectLst>
        </p:spPr>
      </p:pic>
      <p:pic>
        <p:nvPicPr>
          <p:cNvPr id="3" name="Picture 4" descr="F:\DCIM\Camera\IMG_20150421_163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2866" y="197093"/>
            <a:ext cx="3273423" cy="1841300"/>
          </a:xfrm>
          <a:prstGeom prst="rect">
            <a:avLst/>
          </a:prstGeom>
          <a:noFill/>
          <a:effectLst>
            <a:glow rad="127000">
              <a:srgbClr val="00B0F0"/>
            </a:glow>
          </a:effectLst>
        </p:spPr>
      </p:pic>
      <p:pic>
        <p:nvPicPr>
          <p:cNvPr id="4" name="Picture 2" descr="F:\DCIM\102_PANA\P1020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6020" y="2430032"/>
            <a:ext cx="3520269" cy="2075707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</p:pic>
      <p:pic>
        <p:nvPicPr>
          <p:cNvPr id="5" name="Picture 6" descr="F:\DCIM\102_PANA\P1020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4534" y="3555882"/>
            <a:ext cx="4028394" cy="3021296"/>
          </a:xfrm>
          <a:prstGeom prst="rect">
            <a:avLst/>
          </a:prstGeom>
          <a:noFill/>
          <a:effectLst>
            <a:glow rad="127000">
              <a:srgbClr val="00B0F0"/>
            </a:glow>
          </a:effectLst>
        </p:spPr>
      </p:pic>
      <p:pic>
        <p:nvPicPr>
          <p:cNvPr id="6" name="Picture 5" descr="F:\DCIM\Camera\IMG_20150421_163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65" y="4632546"/>
            <a:ext cx="3413422" cy="1920050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07" y="298054"/>
            <a:ext cx="4488284" cy="252466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5" y="2430031"/>
            <a:ext cx="2933609" cy="189017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20" y="4724753"/>
            <a:ext cx="3682559" cy="207143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55453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636" y="213156"/>
            <a:ext cx="276396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водой.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9733" y="743750"/>
            <a:ext cx="4156587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Удивительное вещество – вода.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dmin\Desktop\опыты\IMG_20170410_1654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9" y="3420427"/>
            <a:ext cx="2977599" cy="217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:\Мои документы\Оксана\Д САД 50\новое фото\опыты масленица\IMG_20160324_16162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" y="1149117"/>
            <a:ext cx="3163128" cy="220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0158" y="5613695"/>
            <a:ext cx="3295651" cy="1619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SzPts val="1400"/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прозрачная, </a:t>
            </a:r>
          </a:p>
          <a:p>
            <a:pPr lvl="0" algn="just">
              <a:spcAft>
                <a:spcPts val="800"/>
              </a:spcAft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принимает ту форму</a:t>
            </a:r>
          </a:p>
          <a:p>
            <a:pPr lvl="0" algn="just">
              <a:spcAft>
                <a:spcPts val="800"/>
              </a:spcAft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которой находиться.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:\Мои документы\Оксана\Д САД 50\новое фото\опыты\P1030976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43" y="1312617"/>
            <a:ext cx="2849219" cy="190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опыты\IMG_20170410_17061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54" y="3289299"/>
            <a:ext cx="2735108" cy="195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096854" y="834697"/>
            <a:ext cx="273510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очистить воду.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3962" y="5362112"/>
            <a:ext cx="3411968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смеси и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очистить воду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фильтр.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3945" y="851368"/>
            <a:ext cx="396185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Выпуклая поверхность воды.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Admin\Desktop\опыты\IMG_20170410_16252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1312617"/>
            <a:ext cx="3111386" cy="190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dmin\Desktop\опыты\IMG_20170410_162545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3335559"/>
            <a:ext cx="3163792" cy="1907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838178" y="5598370"/>
            <a:ext cx="3819828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поверхности воды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водяная плёнка.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851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759" y="0"/>
            <a:ext cx="195790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 – вода.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F:\DCIM\103_PANA\P10309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99" y="405367"/>
            <a:ext cx="2386427" cy="21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DCIM\103_PANA\P1030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99" y="2802029"/>
            <a:ext cx="2386427" cy="21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8783" y="5210452"/>
            <a:ext cx="4187687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 растворяется в воде,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 из воды можно выпарить.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8138" y="202683"/>
            <a:ext cx="231537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Радужная вода.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Admin\Desktop\Копылова\радужная вода\Снимок000003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86" y="624337"/>
            <a:ext cx="4198869" cy="286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Копылова\радужная вода\Снимок000016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99" y="413510"/>
            <a:ext cx="4600575" cy="25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Копылова\радужная вода\Снимок000001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20" y="3715619"/>
            <a:ext cx="4270720" cy="21550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888690" y="3894706"/>
            <a:ext cx="314428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плотность воды можно менять.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883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559" y="186652"/>
            <a:ext cx="328910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воздухом.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8264" y="514562"/>
            <a:ext cx="3182281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 можно увидеть.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:\Мои документы\Оксана\Д САД 50\новое фото\опыты\молоко, пузыри, воздух\P104005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3" y="972173"/>
            <a:ext cx="2654008" cy="20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2" y="3176830"/>
            <a:ext cx="2654009" cy="19905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5279134"/>
            <a:ext cx="29817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400"/>
              <a:buFont typeface="Wingdings" panose="05000000000000000000" pitchFamily="2" charset="2"/>
              <a:buChar char=""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приобретает форму </a:t>
            </a:r>
          </a:p>
          <a:p>
            <a:pPr lvl="0">
              <a:buSzPts val="1400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предмета, в какой он попадает. 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6023" y="638813"/>
            <a:ext cx="226254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Сухой из воды.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dmin\Desktop\опыты\IMG_20170410_16184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11" y="1050606"/>
            <a:ext cx="3065973" cy="1877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924186" y="5006548"/>
            <a:ext cx="3286539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стакане есть воздух и поэтому он помешал намочить салфетку, значит, воздух занимает место.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Admin\Desktop\Копылова\воздух\тонет-не тонет\IMG_20160324_165708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36" y="1006696"/>
            <a:ext cx="2939349" cy="207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295812" y="531233"/>
            <a:ext cx="247317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Тонет – не тонет.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Admin\Desktop\Копылова\воздух\тонет-не тонет\IMG_20160324_165740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64" y="3176830"/>
            <a:ext cx="3307179" cy="21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8295812" y="5376774"/>
            <a:ext cx="348134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заполненные воздухом предметы не тонут, воздух удерживает их на плаву.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04" y="3060487"/>
            <a:ext cx="3126585" cy="1758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1356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298" y="-114744"/>
            <a:ext cx="2984278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песком.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83" y="352523"/>
            <a:ext cx="261776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 на песке.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F:\DCIM\103_PANA\P10309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40" y="765277"/>
            <a:ext cx="2269353" cy="180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Мои документы\Оксана\Д САД 50\новое фото\опыты масленица\IMG_20160324_16262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76" y="962363"/>
            <a:ext cx="3607824" cy="174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0" y="3178168"/>
            <a:ext cx="4085102" cy="22978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298" y="5742394"/>
            <a:ext cx="4376450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песок состоит из песчинок, сухой песок сыпучий.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9653" y="54438"/>
            <a:ext cx="6096000" cy="952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талым снегом.</a:t>
            </a:r>
            <a:endParaRPr lang="ru-RU" sz="2800" dirty="0" smtClean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F:\DCIM\103_PANA\P10309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1877" y="640050"/>
            <a:ext cx="3299791" cy="2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DCIM\103_PANA\P103097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985" y="2873105"/>
            <a:ext cx="3473065" cy="224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57321" y="5119080"/>
            <a:ext cx="344556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666750" algn="l"/>
              </a:tabLs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Талую воду пить нельзя, её используют для поливки растений, её можно давать животным.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324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1282146"/>
            <a:ext cx="4258967" cy="3194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4960836"/>
            <a:ext cx="2252869" cy="1689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3" y="5039135"/>
            <a:ext cx="2191027" cy="1643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14" y="4229095"/>
            <a:ext cx="2160108" cy="16200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79569" y="186652"/>
            <a:ext cx="616309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– эксперименты с жидкостями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90" y="740009"/>
            <a:ext cx="297350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молоке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3732" y="683206"/>
            <a:ext cx="438293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6"/>
              </a:buBlip>
            </a:pP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мыльными пузырями</a:t>
            </a:r>
            <a:endParaRPr lang="ru-RU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7" y="1282145"/>
            <a:ext cx="3551583" cy="2663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37" y="1104860"/>
            <a:ext cx="3313049" cy="2484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89" y="4186028"/>
            <a:ext cx="3313044" cy="248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963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384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Слайд 1</vt:lpstr>
      <vt:lpstr>Слайд 2</vt:lpstr>
      <vt:lpstr>Центр познавательно- исследовательской деятельности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16</cp:revision>
  <dcterms:created xsi:type="dcterms:W3CDTF">2018-04-10T11:54:51Z</dcterms:created>
  <dcterms:modified xsi:type="dcterms:W3CDTF">2018-04-13T09:51:00Z</dcterms:modified>
</cp:coreProperties>
</file>