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175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09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3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4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5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6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45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05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26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90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4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9F056-8633-445B-8262-30F503FF67C9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2E22E-88C9-4687-B33F-0FAC05F5EF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923" y="1338370"/>
            <a:ext cx="8816455" cy="337436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8800" b="1" i="1" dirty="0" smtClean="0">
                <a:solidFill>
                  <a:srgbClr val="0070C0"/>
                </a:solidFill>
              </a:rPr>
              <a:t>  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МАДОУ детский сад № 50</a:t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эстетической направленности для детей 3- 7 лет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«САМОДЕЛКИН»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281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319611"/>
            <a:ext cx="10762397" cy="624496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060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7546" y="365125"/>
            <a:ext cx="11232108" cy="615850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06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79003" y="1559014"/>
            <a:ext cx="4233993" cy="565069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61468" y="257673"/>
            <a:ext cx="3837890" cy="51123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42" y="257673"/>
            <a:ext cx="3882464" cy="5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82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069" y="177421"/>
            <a:ext cx="5800298" cy="411291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84961" y="1449587"/>
            <a:ext cx="4375245" cy="499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223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37" y="832513"/>
            <a:ext cx="7942997" cy="540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734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303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00B0F0"/>
                </a:solidFill>
              </a:rPr>
              <a:t>Спасибо за внимание</a:t>
            </a:r>
            <a:endParaRPr lang="ru-RU" sz="8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45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83391"/>
            <a:ext cx="10515600" cy="429357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Каждый взрослый человек, у которого есть самая драгоценная жемчужина на свете – это ребенок, мечтает видеть его талантливым, умным, удачливым, а самое главное счастливым!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88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sz="3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обучить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детей приемам и навыкам в работе с разными видами бумаги;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развитию мелкой моторики;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обеспечить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правильное восприятие трудовых процессов;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овладеть последовательностью микропроцессов от элементарных к сложным;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способами создания и преобразования предметов;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детей заботиться о близких, сопереживать им;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практическому использованию поделок в сюжетно-ролевых играх, театрализованной деятельности;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развитию творческой активности.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34191" y="576391"/>
            <a:ext cx="101336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Создать условия для развития творчества детей 3-7 лет посредством выполнения изделий из бумаги.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0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Методы и формы работы: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Выполнение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работы по образцу;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Выполнение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по условиям;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Выполнение работы по простейшим чертежам и наглядным схемам;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Выполнение задания по теме;</a:t>
            </a:r>
          </a:p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ыполнение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работы по замыслу.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37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Формы контроля: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sz="4800" dirty="0" smtClean="0">
                <a:solidFill>
                  <a:srgbClr val="00B050"/>
                </a:solidFill>
              </a:rPr>
              <a:t>организация выставок;</a:t>
            </a:r>
          </a:p>
          <a:p>
            <a:r>
              <a:rPr lang="ru-RU" sz="4800" dirty="0" smtClean="0">
                <a:solidFill>
                  <a:srgbClr val="00B050"/>
                </a:solidFill>
              </a:rPr>
              <a:t>-оформление тематических уголков;</a:t>
            </a:r>
          </a:p>
          <a:p>
            <a:r>
              <a:rPr lang="ru-RU" sz="4800" dirty="0" smtClean="0">
                <a:solidFill>
                  <a:srgbClr val="00B050"/>
                </a:solidFill>
              </a:rPr>
              <a:t>-изготовление подарков родителям, сотрудникам, детям других групп.</a:t>
            </a:r>
            <a:endParaRPr lang="ru-RU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90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</a:rPr>
              <a:t>Формы организации: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-групповые;</a:t>
            </a:r>
          </a:p>
          <a:p>
            <a:pPr marL="0" indent="0">
              <a:buNone/>
            </a:pPr>
            <a:r>
              <a:rPr lang="ru-RU" sz="6000" dirty="0" smtClean="0">
                <a:solidFill>
                  <a:srgbClr val="002060"/>
                </a:solidFill>
              </a:rPr>
              <a:t>-индивидуальные.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16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42" y="518615"/>
            <a:ext cx="6731007" cy="5048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367" y="2292825"/>
            <a:ext cx="5684463" cy="426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17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6979" y="204716"/>
            <a:ext cx="10795379" cy="650491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7652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8616" y="50008"/>
            <a:ext cx="11163868" cy="635079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714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184</Words>
  <Application>Microsoft Office PowerPoint</Application>
  <PresentationFormat>Произвольный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Дополнительное образование детей  МАДОУ детский сад № 50 КРУЖОК  художественно – эстетической направленности для детей 3- 7 лет  «САМОДЕЛКИН»</vt:lpstr>
      <vt:lpstr>Слайд 2</vt:lpstr>
      <vt:lpstr>Слайд 3</vt:lpstr>
      <vt:lpstr>Методы и формы работы:</vt:lpstr>
      <vt:lpstr>Формы контроля:</vt:lpstr>
      <vt:lpstr>Формы организации: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«САМОДЕЛКИН»</dc:title>
  <dc:creator>Пользователь</dc:creator>
  <cp:lastModifiedBy>Пользователь</cp:lastModifiedBy>
  <cp:revision>8</cp:revision>
  <dcterms:created xsi:type="dcterms:W3CDTF">2018-04-17T07:56:41Z</dcterms:created>
  <dcterms:modified xsi:type="dcterms:W3CDTF">2018-04-18T07:20:47Z</dcterms:modified>
</cp:coreProperties>
</file>