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C00000"/>
                </a:solidFill>
              </a:rPr>
              <a:t>Муниципальное автономное дошкольное образовательное учреждение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детский сад № 50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Программа дополнительного образования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Мастерилка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Средняя группа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Составитель:     </a:t>
            </a:r>
            <a:r>
              <a:rPr lang="ru-RU" sz="2000" dirty="0" err="1" smtClean="0">
                <a:solidFill>
                  <a:srgbClr val="C00000"/>
                </a:solidFill>
              </a:rPr>
              <a:t>Тереханова</a:t>
            </a:r>
            <a:r>
              <a:rPr lang="ru-RU" sz="2000" dirty="0" smtClean="0">
                <a:solidFill>
                  <a:srgbClr val="C00000"/>
                </a:solidFill>
              </a:rPr>
              <a:t> И.А.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воспитатель                                                                                    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Цель </a:t>
            </a:r>
            <a:r>
              <a:rPr lang="ru-RU" b="1" dirty="0" smtClean="0">
                <a:solidFill>
                  <a:srgbClr val="C00000"/>
                </a:solidFill>
              </a:rPr>
              <a:t>программы: </a:t>
            </a:r>
            <a:r>
              <a:rPr lang="ru-RU" sz="2600" dirty="0" smtClean="0">
                <a:solidFill>
                  <a:srgbClr val="C00000"/>
                </a:solidFill>
              </a:rPr>
              <a:t>Развивать творческие способности, фантазию, воображение. Помочь ребенку проявить свои художественные способности в различных видах изобразительной и прикладной деятельности.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Основные </a:t>
            </a: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развивать эстетическое восприятие мира, природы, художественного творчества взрослых и детей;</a:t>
            </a: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развивать воображение детей, поддерживая проявления их фантазии, смелости в изложении собственных замыслов;</a:t>
            </a: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привлекать детей к работе с разнообразными материалами;</a:t>
            </a: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формировать умение создавать коллективные работы;</a:t>
            </a: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расширять представления о декоративном искусстве;</a:t>
            </a: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передавать признаки необычности, сказочности, применяя различные средства выразительности;</a:t>
            </a:r>
          </a:p>
          <a:p>
            <a:pPr lvl="0"/>
            <a:r>
              <a:rPr lang="ru-RU" sz="2900" dirty="0" smtClean="0">
                <a:solidFill>
                  <a:srgbClr val="C00000"/>
                </a:solidFill>
              </a:rPr>
              <a:t>совершенствовать художественные навыки в сюжетных работах, соблюдать взаимосвязи между объектами построения.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3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038350" cy="2717800"/>
          </a:xfrm>
          <a:prstGeom prst="rect">
            <a:avLst/>
          </a:prstGeom>
        </p:spPr>
      </p:pic>
      <p:pic>
        <p:nvPicPr>
          <p:cNvPr id="5" name="Рисунок 4" descr="DSCN3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52400"/>
            <a:ext cx="4953000" cy="3714750"/>
          </a:xfrm>
          <a:prstGeom prst="rect">
            <a:avLst/>
          </a:prstGeom>
        </p:spPr>
      </p:pic>
      <p:pic>
        <p:nvPicPr>
          <p:cNvPr id="6" name="Рисунок 5" descr="DSCN3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Рисунок 6" descr="DSCN36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114800"/>
            <a:ext cx="3429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N3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3454400" cy="2590800"/>
          </a:xfrm>
          <a:prstGeom prst="rect">
            <a:avLst/>
          </a:prstGeom>
        </p:spPr>
      </p:pic>
      <p:pic>
        <p:nvPicPr>
          <p:cNvPr id="4" name="Рисунок 3" descr="DSCN3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04800"/>
            <a:ext cx="4191000" cy="3143250"/>
          </a:xfrm>
          <a:prstGeom prst="rect">
            <a:avLst/>
          </a:prstGeom>
        </p:spPr>
      </p:pic>
      <p:pic>
        <p:nvPicPr>
          <p:cNvPr id="1026" name="Picture 2" descr="https://pp.userapi.com/c837421/v837421948/1ac8c/03-bPAiry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0"/>
            <a:ext cx="2133600" cy="3505200"/>
          </a:xfrm>
          <a:prstGeom prst="rect">
            <a:avLst/>
          </a:prstGeom>
          <a:noFill/>
        </p:spPr>
      </p:pic>
      <p:pic>
        <p:nvPicPr>
          <p:cNvPr id="6" name="Рисунок 5" descr="DSCN37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733800"/>
            <a:ext cx="3886200" cy="2914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Муниципальное автономное дошкольное образовательное учреждение  детский сад № 50 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 детский сад № 50 </dc:title>
  <dc:creator>Пользователь</dc:creator>
  <cp:lastModifiedBy>Пользователь</cp:lastModifiedBy>
  <cp:revision>5</cp:revision>
  <dcterms:created xsi:type="dcterms:W3CDTF">2018-04-14T02:36:10Z</dcterms:created>
  <dcterms:modified xsi:type="dcterms:W3CDTF">2018-04-14T03:12:46Z</dcterms:modified>
</cp:coreProperties>
</file>