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4"/>
  </p:notesMasterIdLst>
  <p:sldIdLst>
    <p:sldId id="256" r:id="rId2"/>
    <p:sldId id="267" r:id="rId3"/>
    <p:sldId id="257" r:id="rId4"/>
    <p:sldId id="258" r:id="rId5"/>
    <p:sldId id="259" r:id="rId6"/>
    <p:sldId id="276" r:id="rId7"/>
    <p:sldId id="262" r:id="rId8"/>
    <p:sldId id="273" r:id="rId9"/>
    <p:sldId id="274" r:id="rId10"/>
    <p:sldId id="269" r:id="rId11"/>
    <p:sldId id="272" r:id="rId12"/>
    <p:sldId id="266" r:id="rId13"/>
    <p:sldId id="277" r:id="rId14"/>
    <p:sldId id="264" r:id="rId15"/>
    <p:sldId id="278" r:id="rId16"/>
    <p:sldId id="265" r:id="rId17"/>
    <p:sldId id="260" r:id="rId18"/>
    <p:sldId id="270" r:id="rId19"/>
    <p:sldId id="263" r:id="rId20"/>
    <p:sldId id="279" r:id="rId21"/>
    <p:sldId id="268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713" autoAdjust="0"/>
  </p:normalViewPr>
  <p:slideViewPr>
    <p:cSldViewPr>
      <p:cViewPr varScale="1">
        <p:scale>
          <a:sx n="58" d="100"/>
          <a:sy n="58" d="100"/>
        </p:scale>
        <p:origin x="7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2AB4-D3C1-4D6B-B855-2CD9DB8D4C58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F84F7-4955-4831-A679-C13BA4804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1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F84F7-4955-4831-A679-C13BA48049D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3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1912C51-69B2-43AE-BB8B-27FF21B8D9B1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042044E-F176-4012-B4D2-5EA22BB51C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Relationship Id="rId14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642918"/>
            <a:ext cx="5857916" cy="1643074"/>
          </a:xfrm>
        </p:spPr>
        <p:txBody>
          <a:bodyPr/>
          <a:lstStyle/>
          <a:p>
            <a:pPr algn="ctr"/>
            <a:r>
              <a:rPr lang="ru-RU" dirty="0" smtClean="0"/>
              <a:t>Мастер – класс:</a:t>
            </a:r>
            <a:br>
              <a:rPr lang="ru-RU" dirty="0" smtClean="0"/>
            </a:br>
            <a:r>
              <a:rPr lang="ru-RU" dirty="0" smtClean="0"/>
              <a:t>«Объёмная аппликация в детском саду»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5286388"/>
            <a:ext cx="4357718" cy="1088534"/>
          </a:xfrm>
        </p:spPr>
        <p:txBody>
          <a:bodyPr/>
          <a:lstStyle/>
          <a:p>
            <a:r>
              <a:rPr lang="ru-RU" dirty="0" smtClean="0"/>
              <a:t>Подготовила воспитатель </a:t>
            </a:r>
            <a:r>
              <a:rPr lang="ru-RU" dirty="0" err="1" smtClean="0"/>
              <a:t>высш</a:t>
            </a:r>
            <a:r>
              <a:rPr lang="ru-RU" dirty="0" smtClean="0"/>
              <a:t>. </a:t>
            </a:r>
            <a:r>
              <a:rPr lang="ru-RU" smtClean="0"/>
              <a:t>кат</a:t>
            </a:r>
            <a:r>
              <a:rPr lang="ru-RU" dirty="0" smtClean="0"/>
              <a:t>. </a:t>
            </a:r>
            <a:r>
              <a:rPr lang="ru-RU" dirty="0" smtClean="0"/>
              <a:t>МАДОУ д/с № 50</a:t>
            </a:r>
          </a:p>
          <a:p>
            <a:r>
              <a:rPr lang="ru-RU" dirty="0" smtClean="0"/>
              <a:t>Зиновьева Ольга Семёновна</a:t>
            </a:r>
            <a:endParaRPr lang="ru-RU" dirty="0"/>
          </a:p>
        </p:txBody>
      </p:sp>
      <p:pic>
        <p:nvPicPr>
          <p:cNvPr id="4" name="Picture 5" descr="C:\Documents and Settings\SEGA\Рабочий стол\Новая папка\100_9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143248"/>
            <a:ext cx="2592383" cy="1944598"/>
          </a:xfrm>
          <a:prstGeom prst="rect">
            <a:avLst/>
          </a:prstGeom>
          <a:noFill/>
        </p:spPr>
      </p:pic>
      <p:pic>
        <p:nvPicPr>
          <p:cNvPr id="5" name="Picture 2" descr="C:\Documents and Settings\SEGA\Рабочий стол\Новая папка\100_9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928934"/>
            <a:ext cx="2176462" cy="290194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ru-RU" dirty="0" err="1" smtClean="0"/>
              <a:t>квилинг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238491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5072074"/>
            <a:ext cx="1915990" cy="127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2762248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://luntiki.ru/uploads/images/7/5/f/6/181/2ff5bea40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000240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929066"/>
            <a:ext cx="31851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http://luntiki.ru/uploads/images/9/a/8/9/181/e7309aceb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571480"/>
            <a:ext cx="2928939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14602" cy="582594"/>
          </a:xfrm>
        </p:spPr>
        <p:txBody>
          <a:bodyPr/>
          <a:lstStyle/>
          <a:p>
            <a:r>
              <a:rPr lang="ru-RU" dirty="0" smtClean="0"/>
              <a:t>торцевание</a:t>
            </a:r>
            <a:endParaRPr lang="ru-RU" dirty="0"/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14290"/>
            <a:ext cx="3167050" cy="23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428892" cy="32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32656"/>
            <a:ext cx="226601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725144"/>
            <a:ext cx="2111900" cy="194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357694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https://im2-tub-ru.yandex.net/i?id=a7e60e715e01a0daa22529d064af7387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140968"/>
            <a:ext cx="1905000" cy="1428750"/>
          </a:xfrm>
          <a:prstGeom prst="rect">
            <a:avLst/>
          </a:prstGeom>
          <a:noFill/>
        </p:spPr>
      </p:pic>
      <p:pic>
        <p:nvPicPr>
          <p:cNvPr id="12292" name="Picture 4" descr="Работы детей. . Торцевание. . Страна Мастер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780928"/>
            <a:ext cx="2585087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2428892" cy="571504"/>
          </a:xfrm>
        </p:spPr>
        <p:txBody>
          <a:bodyPr/>
          <a:lstStyle/>
          <a:p>
            <a:r>
              <a:rPr lang="ru-RU" dirty="0" smtClean="0"/>
              <a:t>Полоски,</a:t>
            </a:r>
            <a:endParaRPr lang="ru-RU" dirty="0"/>
          </a:p>
        </p:txBody>
      </p:sp>
      <p:pic>
        <p:nvPicPr>
          <p:cNvPr id="4" name="Picture 2" descr="D:\МОИ ДОКУМЕНТЫ\Пед.колледж. РАБОТА\НАГЛЯДНОСТЬ\СПЕЦИАЛИЗАЦИЯ\технология и художественный труд\работа с бумагой\аппликация\объем.аппл\PIC_130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36778" r="42647" b="5777"/>
          <a:stretch/>
        </p:blipFill>
        <p:spPr bwMode="auto">
          <a:xfrm>
            <a:off x="179512" y="692696"/>
            <a:ext cx="3466267" cy="35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Ваш Компьютер\Рабочий стол\апплик.к 16\картинки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929066"/>
            <a:ext cx="2078014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7166"/>
            <a:ext cx="49530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929066"/>
            <a:ext cx="190534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https://im3-tub-ru.yandex.net/i?id=131f0e9a041a46b52e6f417e0bf71d4b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293096"/>
            <a:ext cx="1693615" cy="22481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колечек</a:t>
            </a:r>
            <a:endParaRPr lang="ru-RU" dirty="0"/>
          </a:p>
        </p:txBody>
      </p:sp>
      <p:pic>
        <p:nvPicPr>
          <p:cNvPr id="4098" name="Picture 2" descr="https://im3-tub-ru.yandex.net/i?id=50e9d6bde98a43940ca0b3fdaa03c1d6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36912"/>
            <a:ext cx="3132348" cy="2088232"/>
          </a:xfrm>
          <a:prstGeom prst="rect">
            <a:avLst/>
          </a:prstGeom>
          <a:noFill/>
        </p:spPr>
      </p:pic>
      <p:pic>
        <p:nvPicPr>
          <p:cNvPr id="4100" name="Picture 4" descr="https://im3-tub-ru.yandex.net/i?id=cd4ebda60f9e4d79acd6fee294d36af1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0648"/>
            <a:ext cx="3057128" cy="2292846"/>
          </a:xfrm>
          <a:prstGeom prst="rect">
            <a:avLst/>
          </a:prstGeom>
          <a:noFill/>
        </p:spPr>
      </p:pic>
      <p:pic>
        <p:nvPicPr>
          <p:cNvPr id="4102" name="Picture 6" descr="Объемная аппликация презентация и конспек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12776"/>
            <a:ext cx="3384376" cy="2538282"/>
          </a:xfrm>
          <a:prstGeom prst="rect">
            <a:avLst/>
          </a:prstGeom>
          <a:noFill/>
        </p:spPr>
      </p:pic>
      <p:pic>
        <p:nvPicPr>
          <p:cNvPr id="4104" name="Picture 8" descr="https://im0-tub-ru.yandex.net/i?id=d33c499ce07be6e28427df49e8d5cd84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77072"/>
            <a:ext cx="3419872" cy="2564904"/>
          </a:xfrm>
          <a:prstGeom prst="rect">
            <a:avLst/>
          </a:prstGeom>
          <a:noFill/>
        </p:spPr>
      </p:pic>
      <p:pic>
        <p:nvPicPr>
          <p:cNvPr id="4106" name="Picture 10" descr="https://im3-tub-ru.yandex.net/i?id=acd7e76049b790046cdf2ad215ccb6b6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548680"/>
            <a:ext cx="1572175" cy="1800200"/>
          </a:xfrm>
          <a:prstGeom prst="rect">
            <a:avLst/>
          </a:prstGeom>
          <a:noFill/>
        </p:spPr>
      </p:pic>
      <p:pic>
        <p:nvPicPr>
          <p:cNvPr id="4108" name="Picture 12" descr="https://im0-tub-ru.yandex.net/i?id=2085abced51e7912a916a47044db5085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3" y="4869160"/>
            <a:ext cx="2097021" cy="157276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из квадратов (кулёчки)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 descr="C:\Documents and Settings\Ваш Компьютер\Рабочий стол\апплик.к 16\картинки\applik_flow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201869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Сюжетная аппликация цветной бумаги - видео поделки своими руками +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3096344" cy="2322259"/>
          </a:xfrm>
          <a:prstGeom prst="rect">
            <a:avLst/>
          </a:prstGeom>
          <a:noFill/>
        </p:spPr>
      </p:pic>
      <p:pic>
        <p:nvPicPr>
          <p:cNvPr id="5" name="Picture 2" descr="C:\Documents and Settings\SEGA\Рабочий стол\Новая папка\100_9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20688"/>
            <a:ext cx="2444971" cy="3263888"/>
          </a:xfrm>
          <a:prstGeom prst="rect">
            <a:avLst/>
          </a:prstGeom>
          <a:noFill/>
        </p:spPr>
      </p:pic>
      <p:pic>
        <p:nvPicPr>
          <p:cNvPr id="10244" name="Picture 4" descr="https://im3-tub-ru.yandex.net/i?id=3a63a6c9c009977d3d92c5b0fb54c01b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212976"/>
            <a:ext cx="2784309" cy="2088232"/>
          </a:xfrm>
          <a:prstGeom prst="rect">
            <a:avLst/>
          </a:prstGeom>
          <a:noFill/>
        </p:spPr>
      </p:pic>
      <p:pic>
        <p:nvPicPr>
          <p:cNvPr id="10246" name="Picture 6" descr="https://im1-tub-ru.yandex.net/i?id=0e974300fa9460f6a6b1e778b8e0a5dc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49080"/>
            <a:ext cx="1944216" cy="1881499"/>
          </a:xfrm>
          <a:prstGeom prst="rect">
            <a:avLst/>
          </a:prstGeom>
          <a:noFill/>
        </p:spPr>
      </p:pic>
      <p:pic>
        <p:nvPicPr>
          <p:cNvPr id="10248" name="Picture 8" descr="Цветы на стену своими руками из бумаг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933056"/>
            <a:ext cx="3456384" cy="2592288"/>
          </a:xfrm>
          <a:prstGeom prst="rect">
            <a:avLst/>
          </a:prstGeom>
          <a:noFill/>
        </p:spPr>
      </p:pic>
      <p:pic>
        <p:nvPicPr>
          <p:cNvPr id="9" name="Picture 4" descr="https://im3-tub-ru.yandex.net/i?id=3a63a6c9c009977d3d92c5b0fb54c01b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212976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634082"/>
          </a:xfrm>
        </p:spPr>
        <p:txBody>
          <a:bodyPr/>
          <a:lstStyle/>
          <a:p>
            <a:r>
              <a:rPr lang="ru-RU" dirty="0" smtClean="0"/>
              <a:t>звёзды</a:t>
            </a:r>
            <a:endParaRPr lang="ru-RU" dirty="0"/>
          </a:p>
        </p:txBody>
      </p:sp>
      <p:pic>
        <p:nvPicPr>
          <p:cNvPr id="3074" name="Picture 2" descr="https://im2-tub-ru.yandex.net/i?id=ce9e8e35b8efd2430d02613c5db4747d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393427" cy="3084934"/>
          </a:xfrm>
          <a:prstGeom prst="rect">
            <a:avLst/>
          </a:prstGeom>
          <a:noFill/>
        </p:spPr>
      </p:pic>
      <p:pic>
        <p:nvPicPr>
          <p:cNvPr id="3076" name="Picture 4" descr="https://im2-tub-ru.yandex.net/i?id=c3a1cae1e26d169b179d5a777eb3fdb8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17032"/>
            <a:ext cx="864096" cy="864096"/>
          </a:xfrm>
          <a:prstGeom prst="rect">
            <a:avLst/>
          </a:prstGeom>
          <a:noFill/>
        </p:spPr>
      </p:pic>
      <p:pic>
        <p:nvPicPr>
          <p:cNvPr id="3078" name="Picture 6" descr="https://im3-tub-ru.yandex.net/i?id=bb79171c30383a788ac090ae23f0967f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1905000" cy="1428750"/>
          </a:xfrm>
          <a:prstGeom prst="rect">
            <a:avLst/>
          </a:prstGeom>
          <a:noFill/>
        </p:spPr>
      </p:pic>
      <p:pic>
        <p:nvPicPr>
          <p:cNvPr id="3080" name="Picture 8" descr="https://im1-tub-ru.yandex.net/i?id=e94b17affaa5ac5f2dc705d062e322a9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068960"/>
            <a:ext cx="1905000" cy="1428750"/>
          </a:xfrm>
          <a:prstGeom prst="rect">
            <a:avLst/>
          </a:prstGeom>
          <a:noFill/>
        </p:spPr>
      </p:pic>
      <p:pic>
        <p:nvPicPr>
          <p:cNvPr id="3082" name="Picture 10" descr="https://im1-tub-ru.yandex.net/i?id=9b7d811c93aec42d524d419732e1e5ce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941168"/>
            <a:ext cx="1905000" cy="1428750"/>
          </a:xfrm>
          <a:prstGeom prst="rect">
            <a:avLst/>
          </a:prstGeom>
          <a:noFill/>
        </p:spPr>
      </p:pic>
      <p:pic>
        <p:nvPicPr>
          <p:cNvPr id="3084" name="Picture 12" descr="Мои первые поделки, прошу меня строго не судить Страна Мастер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353368"/>
            <a:ext cx="2285653" cy="2207472"/>
          </a:xfrm>
          <a:prstGeom prst="rect">
            <a:avLst/>
          </a:prstGeom>
          <a:noFill/>
        </p:spPr>
      </p:pic>
      <p:pic>
        <p:nvPicPr>
          <p:cNvPr id="3086" name="Picture 14" descr="https://im0-tub-ru.yandex.net/i?id=f235e75e7f3a424e0a34e5dd62fa6097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157192"/>
            <a:ext cx="1476375" cy="1428750"/>
          </a:xfrm>
          <a:prstGeom prst="rect">
            <a:avLst/>
          </a:prstGeom>
          <a:noFill/>
        </p:spPr>
      </p:pic>
      <p:pic>
        <p:nvPicPr>
          <p:cNvPr id="3088" name="Picture 16" descr="https://im3-tub-ru.yandex.net/i?id=4a11393792c47f90fa18ceb15361560d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284984"/>
            <a:ext cx="2193031" cy="1644774"/>
          </a:xfrm>
          <a:prstGeom prst="rect">
            <a:avLst/>
          </a:prstGeom>
          <a:noFill/>
        </p:spPr>
      </p:pic>
      <p:pic>
        <p:nvPicPr>
          <p:cNvPr id="3090" name="Picture 18" descr="https://im1-tub-ru.yandex.net/i?id=7381a789752609b6931de6ea9eec1f87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776" y="5157192"/>
            <a:ext cx="1504950" cy="1428750"/>
          </a:xfrm>
          <a:prstGeom prst="rect">
            <a:avLst/>
          </a:prstGeom>
          <a:noFill/>
        </p:spPr>
      </p:pic>
      <p:pic>
        <p:nvPicPr>
          <p:cNvPr id="3092" name="Picture 20" descr="https://im1-tub-ru.yandex.net/i?id=229ef5b997a9888d20157ddee1882990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836711"/>
            <a:ext cx="2088232" cy="21187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гармошки, </a:t>
            </a:r>
            <a:endParaRPr lang="ru-RU" dirty="0"/>
          </a:p>
        </p:txBody>
      </p:sp>
      <p:pic>
        <p:nvPicPr>
          <p:cNvPr id="4" name="Picture 2" descr="D:\МОИ ДОКУМЕНТЫ\Пед.колледж. РАБОТА\НАГЛЯДНОСТЬ\СПЕЦИАЛИЗАЦИЯ\технология и художественный труд\работа с бумагой\аппликация\объем.аппл\PIC_408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t="13096" r="17409" b="16071"/>
          <a:stretch/>
        </p:blipFill>
        <p:spPr bwMode="auto">
          <a:xfrm>
            <a:off x="7085633" y="2492896"/>
            <a:ext cx="1302792" cy="10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Ваш Компьютер\Рабочий стол\апплик.к 16\картинки\002wx09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14290"/>
            <a:ext cx="3079750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Ваш Компьютер\Рабочий стол\апплик.к 16\картинки\podelki_pic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643314"/>
            <a:ext cx="2623296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МОИ ДОКУМЕНТЫ\Пед.колледж. РАБОТА\НАГЛЯДНОСТЬ\СПЕЦИАЛИЗАЦИЯ\технология и художественный труд\работа с бумагой\объем.а\PIC_19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9021" r="-2872"/>
          <a:stretch/>
        </p:blipFill>
        <p:spPr bwMode="auto">
          <a:xfrm>
            <a:off x="285720" y="3786190"/>
            <a:ext cx="3389606" cy="25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14290"/>
            <a:ext cx="3095604" cy="230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56792"/>
            <a:ext cx="2773923" cy="21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olqa\д.сад\Фото02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216045" y="3095962"/>
            <a:ext cx="3096344" cy="23222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dirty="0" smtClean="0"/>
              <a:t>Вытачки</a:t>
            </a:r>
            <a:endParaRPr lang="ru-RU" dirty="0"/>
          </a:p>
        </p:txBody>
      </p:sp>
      <p:pic>
        <p:nvPicPr>
          <p:cNvPr id="4" name="Содержимое 3" descr="C:\Documents and Settings\Ваш Компьютер\Рабочий стол\апплик.к 16\картинки\9668539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4262434" cy="261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МОИ ДОКУМЕНТЫ\Пед.колледж. РАБОТА\НАГЛЯДНОСТЬ\СПЕЦИАЛИЗАЦИЯ\технология и художественный труд\работа с бумагой\об.аппл\PIC_35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19219" b="17201"/>
          <a:stretch/>
        </p:blipFill>
        <p:spPr bwMode="auto">
          <a:xfrm>
            <a:off x="5357818" y="3714752"/>
            <a:ext cx="3078964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МОИ ДОКУМЕНТЫ\Пед.колледж. РАБОТА\НАГЛЯДНОСТЬ\СПЕЦИАЛИЗАЦИЯ\технология и художественный труд\работа с бумагой\объем.а\PIC_18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9" b="20754"/>
          <a:stretch/>
        </p:blipFill>
        <p:spPr bwMode="auto">
          <a:xfrm rot="16200000">
            <a:off x="6320785" y="894397"/>
            <a:ext cx="2707087" cy="148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3" descr="D:\МОИ ДОКУМЕНТЫ\Пед.колледж. РАБОТА\НАГЛЯДНОСТЬ\СПЕЦИАЛИЗАЦИЯ\технология и художественный труд\работа с бумагой\объем.а\PIC_1852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8333" r="36250" b="7917"/>
          <a:stretch/>
        </p:blipFill>
        <p:spPr bwMode="auto">
          <a:xfrm rot="5400000">
            <a:off x="4712509" y="120139"/>
            <a:ext cx="1872184" cy="22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:\МОИ ДОКУМЕНТЫ\Пед.колледж. РАБОТА\НАГЛЯДНОСТЬ\СПЕЦИАЛИЗАЦИЯ\технология и художественный труд\работа с бумагой\аппликация\объем.аппл\PIC_408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25217" r="4385" b="8634"/>
          <a:stretch/>
        </p:blipFill>
        <p:spPr bwMode="auto">
          <a:xfrm rot="16200000">
            <a:off x="92050" y="1408092"/>
            <a:ext cx="3114671" cy="21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m0-tub-ru.yandex.net/i?id=8035ac0ab63b9badeb974767255ca9cf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204864"/>
            <a:ext cx="270510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ru-RU" dirty="0" smtClean="0"/>
              <a:t>Из ладошек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785926"/>
            <a:ext cx="2286003" cy="17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142876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79011"/>
            <a:ext cx="4238652" cy="31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357562"/>
            <a:ext cx="3790947" cy="284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гофрированный картон</a:t>
            </a:r>
            <a:endParaRPr lang="ru-RU" dirty="0"/>
          </a:p>
        </p:txBody>
      </p:sp>
      <p:pic>
        <p:nvPicPr>
          <p:cNvPr id="14" name="Содержимое 3" descr="C:\Documents and Settings\Ваш Компьютер\Рабочий стол\апплик.к 16\картинки\jpg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16024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L:\для 16.10.12\нетрадиционная аппликация\2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500330" cy="28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Детские поделки - Аппликация из гофрированного картона &quot; Поиск мастер классов, поделок своими руками и рукоделия на Search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3249239" cy="2420888"/>
          </a:xfrm>
          <a:prstGeom prst="rect">
            <a:avLst/>
          </a:prstGeom>
          <a:noFill/>
        </p:spPr>
      </p:pic>
      <p:pic>
        <p:nvPicPr>
          <p:cNvPr id="6148" name="Picture 4" descr="Надежда Андреевна Страна Мастер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3753333" cy="2840361"/>
          </a:xfrm>
          <a:prstGeom prst="rect">
            <a:avLst/>
          </a:prstGeom>
          <a:noFill/>
        </p:spPr>
      </p:pic>
      <p:pic>
        <p:nvPicPr>
          <p:cNvPr id="6150" name="Picture 6" descr="https://im0-tub-ru.yandex.net/i?id=a5873d890a66d30b76c84880e49d577a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3812" y="1556792"/>
            <a:ext cx="1760194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смятая и скрученная бумага</a:t>
            </a:r>
            <a:endParaRPr lang="ru-RU" dirty="0"/>
          </a:p>
        </p:txBody>
      </p:sp>
      <p:pic>
        <p:nvPicPr>
          <p:cNvPr id="5" name="Рисунок 4" descr="D:\МОИ ДОКУМЕНТЫ\Пед.колледж. РАБОТА\колледж доки\в разработку\мастер класс от 16.11.12\Новая папка (2)\681f1609c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42852"/>
            <a:ext cx="2506316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429000"/>
            <a:ext cx="2223486" cy="321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785794"/>
            <a:ext cx="274702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071810"/>
            <a:ext cx="2309136" cy="344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C:\Documents and Settings\Ваш Компьютер\Рабочий стол\апплик.к 16\картинки\1324026529_500_1.jpg"/>
          <p:cNvPicPr>
            <a:picLocks noGrp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8132" r="7520" b="6800"/>
          <a:stretch/>
        </p:blipFill>
        <p:spPr bwMode="auto">
          <a:xfrm>
            <a:off x="285720" y="857232"/>
            <a:ext cx="2214578" cy="326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429132"/>
            <a:ext cx="3119442" cy="175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Декоративная аппликация</a:t>
            </a:r>
            <a:endParaRPr lang="ru-RU" dirty="0"/>
          </a:p>
        </p:txBody>
      </p:sp>
      <p:pic>
        <p:nvPicPr>
          <p:cNvPr id="2050" name="Picture 2" descr="декоративная аппликация из бума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055268" cy="3157111"/>
          </a:xfrm>
          <a:prstGeom prst="rect">
            <a:avLst/>
          </a:prstGeom>
          <a:noFill/>
        </p:spPr>
      </p:pic>
      <p:pic>
        <p:nvPicPr>
          <p:cNvPr id="2052" name="Picture 4" descr="аппликация ве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330352" cy="3050922"/>
          </a:xfrm>
          <a:prstGeom prst="rect">
            <a:avLst/>
          </a:prstGeom>
          <a:noFill/>
        </p:spPr>
      </p:pic>
      <p:pic>
        <p:nvPicPr>
          <p:cNvPr id="2054" name="Picture 6" descr="Набор бумажных цветов,,Подсолнухи. - жёлтый,подсолнухи,бумажные цве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437112"/>
            <a:ext cx="2341471" cy="2132856"/>
          </a:xfrm>
          <a:prstGeom prst="rect">
            <a:avLst/>
          </a:prstGeom>
          <a:noFill/>
        </p:spPr>
      </p:pic>
      <p:pic>
        <p:nvPicPr>
          <p:cNvPr id="2056" name="Picture 8" descr="Объемная аппликация &quot;Жостово&quot; - урок в 1-4 классах Страна Мастер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437112"/>
            <a:ext cx="2937593" cy="1994174"/>
          </a:xfrm>
          <a:prstGeom prst="rect">
            <a:avLst/>
          </a:prstGeom>
          <a:noFill/>
        </p:spPr>
      </p:pic>
      <p:pic>
        <p:nvPicPr>
          <p:cNvPr id="2058" name="Picture 10" descr="https://im2-tub-ru.yandex.net/i?id=41b6388e832a7e910adaafbda3683e4a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509120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dirty="0" err="1" smtClean="0"/>
              <a:t>бумагопластика</a:t>
            </a:r>
            <a:endParaRPr lang="ru-RU" dirty="0"/>
          </a:p>
        </p:txBody>
      </p:sp>
      <p:pic>
        <p:nvPicPr>
          <p:cNvPr id="4" name="Содержимое 3" descr="D:\МОИ ДОКУМЕНТЫ\Пед.колледж. РАБОТА\НАГЛЯДНОСТЬ\СПЕЦИАЛИЗАЦИЯ\технология и художественный труд\работа с бумагой\аппликация\объем.аппл\PIC_4043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8462" r="10104" b="14076"/>
          <a:stretch/>
        </p:blipFill>
        <p:spPr bwMode="auto">
          <a:xfrm rot="5400000">
            <a:off x="241048" y="1116218"/>
            <a:ext cx="2359470" cy="22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00438"/>
            <a:ext cx="4200548" cy="30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3524272" cy="264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lil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196752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s://im2-tub-ru.yandex.net/i?id=f949da03d671822d52d87b1be37fc3a0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620688"/>
            <a:ext cx="2841104" cy="21308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Documents and Settings\SEGA\Рабочий стол\Новая папка\100_92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178866" cy="238488"/>
          </a:xfrm>
          <a:prstGeom prst="rect">
            <a:avLst/>
          </a:prstGeom>
          <a:noFill/>
        </p:spPr>
      </p:pic>
      <p:pic>
        <p:nvPicPr>
          <p:cNvPr id="16" name="Picture 3" descr="C:\Documents and Settings\SEGA\Рабочий стол\Новая папка\100_92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259258" cy="345677"/>
          </a:xfrm>
          <a:prstGeom prst="rect">
            <a:avLst/>
          </a:prstGeom>
          <a:noFill/>
        </p:spPr>
      </p:pic>
      <p:pic>
        <p:nvPicPr>
          <p:cNvPr id="18" name="Picture 3" descr="C:\Documents and Settings\SEGA\Рабочий стол\Новая папка\100_92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250874" cy="3344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467600" cy="576064"/>
          </a:xfrm>
        </p:spPr>
        <p:txBody>
          <a:bodyPr>
            <a:normAutofit/>
          </a:bodyPr>
          <a:lstStyle/>
          <a:p>
            <a:r>
              <a:rPr lang="ru-RU" dirty="0" smtClean="0"/>
              <a:t>Шаблоны для </a:t>
            </a:r>
            <a:r>
              <a:rPr lang="ru-RU" dirty="0" err="1" smtClean="0"/>
              <a:t>бумагопластики</a:t>
            </a:r>
            <a:endParaRPr lang="ru-RU" dirty="0"/>
          </a:p>
        </p:txBody>
      </p:sp>
      <p:pic>
        <p:nvPicPr>
          <p:cNvPr id="4" name="Picture 16" descr="https://im1-tub-ru.yandex.net/i?id=c435d3e0c03c9fc325664c293b4f8fe6&amp;n=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229200"/>
            <a:ext cx="2752725" cy="1428750"/>
          </a:xfrm>
          <a:prstGeom prst="rect">
            <a:avLst/>
          </a:prstGeom>
          <a:noFill/>
        </p:spPr>
      </p:pic>
      <p:pic>
        <p:nvPicPr>
          <p:cNvPr id="5" name="Picture 10" descr="https://im0-tub-ru.yandex.net/i?id=79a4e8f2e95fa213f497be5ccbd6f1c5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052736"/>
            <a:ext cx="1123950" cy="1428750"/>
          </a:xfrm>
          <a:prstGeom prst="rect">
            <a:avLst/>
          </a:prstGeom>
          <a:noFill/>
        </p:spPr>
      </p:pic>
      <p:pic>
        <p:nvPicPr>
          <p:cNvPr id="6" name="Picture 2" descr="https://im2-tub-ru.yandex.net/i?id=ed5e36c00d74703a1693c3c5d8e3e394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980728"/>
            <a:ext cx="1428750" cy="1428750"/>
          </a:xfrm>
          <a:prstGeom prst="rect">
            <a:avLst/>
          </a:prstGeom>
          <a:noFill/>
        </p:spPr>
      </p:pic>
      <p:pic>
        <p:nvPicPr>
          <p:cNvPr id="7" name="Picture 14" descr="https://im2-tub-ru.yandex.net/i?id=93d98af6ecdc4676be2e2bbe6ddff20c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196752"/>
            <a:ext cx="1838325" cy="1428750"/>
          </a:xfrm>
          <a:prstGeom prst="rect">
            <a:avLst/>
          </a:prstGeom>
          <a:noFill/>
        </p:spPr>
      </p:pic>
      <p:pic>
        <p:nvPicPr>
          <p:cNvPr id="8" name="Picture 6" descr="https://im0-tub-ru.yandex.net/i?id=c9aa2ce11690830d67277e75ff246f2b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708920"/>
            <a:ext cx="1428750" cy="1428750"/>
          </a:xfrm>
          <a:prstGeom prst="rect">
            <a:avLst/>
          </a:prstGeom>
          <a:noFill/>
        </p:spPr>
      </p:pic>
      <p:pic>
        <p:nvPicPr>
          <p:cNvPr id="9" name="Picture 12" descr="Как изготавливать розы* 3способ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4509120"/>
            <a:ext cx="2106563" cy="1694270"/>
          </a:xfrm>
          <a:prstGeom prst="rect">
            <a:avLst/>
          </a:prstGeom>
          <a:noFill/>
        </p:spPr>
      </p:pic>
      <p:pic>
        <p:nvPicPr>
          <p:cNvPr id="10" name="Picture 20" descr="Мастера рукоделия - рукоделие для дома. . Бесплатные мастер-классы, фото и видео уроки - Мастер-класс по скрапбукингу: Объемны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4653136"/>
            <a:ext cx="2591222" cy="1918929"/>
          </a:xfrm>
          <a:prstGeom prst="rect">
            <a:avLst/>
          </a:prstGeom>
          <a:noFill/>
        </p:spPr>
      </p:pic>
      <p:pic>
        <p:nvPicPr>
          <p:cNvPr id="11" name="Picture 8" descr="https://im3-tub-ru.yandex.net/i?id=da0f7a3c9069ca3d0aaec1dcda4c204e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2492896"/>
            <a:ext cx="1765548" cy="1891659"/>
          </a:xfrm>
          <a:prstGeom prst="rect">
            <a:avLst/>
          </a:prstGeom>
          <a:noFill/>
        </p:spPr>
      </p:pic>
      <p:pic>
        <p:nvPicPr>
          <p:cNvPr id="12" name="Picture 18" descr="https://im0-tub-ru.yandex.net/i?id=f146c35604db27d89791f0b5427cc2e5&amp;n=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2852936"/>
            <a:ext cx="1685925" cy="1428750"/>
          </a:xfrm>
          <a:prstGeom prst="rect">
            <a:avLst/>
          </a:prstGeom>
          <a:noFill/>
        </p:spPr>
      </p:pic>
      <p:pic>
        <p:nvPicPr>
          <p:cNvPr id="13" name="Picture 22" descr="https://im3-tub-ru.yandex.net/i?id=118089d400a97956b62de9d19e6a273b&amp;n=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3284984"/>
            <a:ext cx="2410828" cy="1944216"/>
          </a:xfrm>
          <a:prstGeom prst="rect">
            <a:avLst/>
          </a:prstGeom>
          <a:noFill/>
        </p:spPr>
      </p:pic>
      <p:pic>
        <p:nvPicPr>
          <p:cNvPr id="14" name="Picture 24" descr="Мама для мам: Волшебное озеро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1484784"/>
            <a:ext cx="1612656" cy="1211037"/>
          </a:xfrm>
          <a:prstGeom prst="rect">
            <a:avLst/>
          </a:prstGeom>
          <a:noFill/>
        </p:spPr>
      </p:pic>
      <p:pic>
        <p:nvPicPr>
          <p:cNvPr id="15" name="Picture 3" descr="C:\Documents and Settings\SEGA\Рабочий стол\Новая папка\100_9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1258986" cy="16786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14602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салфеток</a:t>
            </a:r>
            <a:endParaRPr lang="ru-RU" dirty="0"/>
          </a:p>
        </p:txBody>
      </p:sp>
      <p:pic>
        <p:nvPicPr>
          <p:cNvPr id="2050" name="Picture 2" descr="C:\Documents and Settings\SEGA\Рабочий стол\Новая папка\100_92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14686"/>
            <a:ext cx="1982405" cy="2643206"/>
          </a:xfrm>
          <a:prstGeom prst="rect">
            <a:avLst/>
          </a:prstGeom>
          <a:noFill/>
        </p:spPr>
      </p:pic>
      <p:pic>
        <p:nvPicPr>
          <p:cNvPr id="2051" name="Picture 3" descr="C:\Documents and Settings\SEGA\Рабочий стол\Новая папка\100_9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643314"/>
            <a:ext cx="2423166" cy="1817665"/>
          </a:xfrm>
          <a:prstGeom prst="rect">
            <a:avLst/>
          </a:prstGeom>
          <a:noFill/>
        </p:spPr>
      </p:pic>
      <p:pic>
        <p:nvPicPr>
          <p:cNvPr id="7" name="Picture 4" descr="C:\Documents and Settings\SEGA\Рабочий стол\Новая папка\100_9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2067644" cy="1550981"/>
          </a:xfrm>
          <a:prstGeom prst="rect">
            <a:avLst/>
          </a:prstGeom>
          <a:noFill/>
        </p:spPr>
      </p:pic>
      <p:pic>
        <p:nvPicPr>
          <p:cNvPr id="8" name="Picture 5" descr="C:\Documents and Settings\SEGA\Рабочий стол\Новая папка\100_9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428736"/>
            <a:ext cx="2449507" cy="1837424"/>
          </a:xfrm>
          <a:prstGeom prst="rect">
            <a:avLst/>
          </a:prstGeom>
          <a:noFill/>
        </p:spPr>
      </p:pic>
      <p:pic>
        <p:nvPicPr>
          <p:cNvPr id="9" name="Picture 6" descr="C:\Documents and Settings\SEGA\Рабочий стол\Новая папка\100_9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14422"/>
            <a:ext cx="2214578" cy="295229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00364" y="214290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мл. группе из готовых кругов, скреплённых </a:t>
            </a:r>
            <a:r>
              <a:rPr lang="ru-RU" sz="2400" dirty="0" err="1" smtClean="0"/>
              <a:t>степлером</a:t>
            </a:r>
            <a:endParaRPr lang="ru-RU" sz="2400" dirty="0"/>
          </a:p>
        </p:txBody>
      </p:sp>
      <p:pic>
        <p:nvPicPr>
          <p:cNvPr id="11" name="Picture 6" descr="C:\Documents and Settings\SEGA\Рабочий стол\Новая папка\100_9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357694"/>
            <a:ext cx="2708872" cy="203197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582594"/>
          </a:xfrm>
        </p:spPr>
        <p:txBody>
          <a:bodyPr/>
          <a:lstStyle/>
          <a:p>
            <a:r>
              <a:rPr lang="ru-RU" dirty="0" smtClean="0"/>
              <a:t>работы могут быть разные</a:t>
            </a:r>
            <a:endParaRPr lang="ru-RU" dirty="0"/>
          </a:p>
        </p:txBody>
      </p:sp>
      <p:pic>
        <p:nvPicPr>
          <p:cNvPr id="9" name="Picture 4" descr="C:\Documents and Settings\SEGA\Рабочий стол\Новая папка\100_9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071942"/>
            <a:ext cx="1908913" cy="2544810"/>
          </a:xfrm>
          <a:prstGeom prst="rect">
            <a:avLst/>
          </a:prstGeom>
          <a:noFill/>
        </p:spPr>
      </p:pic>
      <p:pic>
        <p:nvPicPr>
          <p:cNvPr id="11" name="Picture 7" descr="C:\Documents and Settings\SEGA\Рабочий стол\Новая папка\100_9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286124"/>
            <a:ext cx="2534056" cy="3378201"/>
          </a:xfrm>
          <a:prstGeom prst="rect">
            <a:avLst/>
          </a:prstGeom>
          <a:noFill/>
        </p:spPr>
      </p:pic>
      <p:pic>
        <p:nvPicPr>
          <p:cNvPr id="12" name="Picture 3" descr="C:\Documents and Settings\SEGA\Рабочий стол\Новая папка\100_9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428736"/>
            <a:ext cx="2587643" cy="3449639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sz="quarter" idx="1"/>
          </p:nvPr>
        </p:nvSpPr>
        <p:spPr>
          <a:xfrm>
            <a:off x="428596" y="857232"/>
            <a:ext cx="7467600" cy="5545282"/>
          </a:xfrm>
        </p:spPr>
        <p:txBody>
          <a:bodyPr/>
          <a:lstStyle/>
          <a:p>
            <a:r>
              <a:rPr lang="ru-RU" dirty="0" smtClean="0"/>
              <a:t>Цыплёнок, букет, одуванчики,  венок, и т.п.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500174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многослойные</a:t>
            </a:r>
            <a:endParaRPr lang="ru-RU" dirty="0"/>
          </a:p>
        </p:txBody>
      </p:sp>
      <p:pic>
        <p:nvPicPr>
          <p:cNvPr id="3076" name="Picture 4" descr="C:\Documents and Settings\SEGA\Рабочий стол\Новая папка\100_9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3332" y="800280"/>
            <a:ext cx="3580216" cy="2693989"/>
          </a:xfrm>
          <a:prstGeom prst="rect">
            <a:avLst/>
          </a:prstGeom>
          <a:noFill/>
        </p:spPr>
      </p:pic>
      <p:pic>
        <p:nvPicPr>
          <p:cNvPr id="9" name="Рисунок 8" descr="D:\МОИ ДОКУМЕНТЫ\Пед.колледж. РАБОТА\НАГЛЯДНОСТЬ\СПЕЦИАЛИЗАЦИЯ\технология и художественный труд\работа с бумагой\аппликация\объем.аппл\PIC_40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9524" r="19047" b="14286"/>
          <a:stretch/>
        </p:blipFill>
        <p:spPr bwMode="auto">
          <a:xfrm>
            <a:off x="428596" y="1285860"/>
            <a:ext cx="2357454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m2-tub-ru.yandex.net/i?id=d58bef36b512bae9d01b310a59f7f641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24744"/>
            <a:ext cx="2392364" cy="2148830"/>
          </a:xfrm>
          <a:prstGeom prst="rect">
            <a:avLst/>
          </a:prstGeom>
          <a:noFill/>
        </p:spPr>
      </p:pic>
      <p:pic>
        <p:nvPicPr>
          <p:cNvPr id="18436" name="Picture 4" descr="Снежинки из дырокольных листиков :))) Страна Мастер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149080"/>
            <a:ext cx="2135024" cy="2339752"/>
          </a:xfrm>
          <a:prstGeom prst="rect">
            <a:avLst/>
          </a:prstGeom>
          <a:noFill/>
        </p:spPr>
      </p:pic>
      <p:pic>
        <p:nvPicPr>
          <p:cNvPr id="18438" name="Picture 6" descr="Бумажные картины-аппликации.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717032"/>
            <a:ext cx="2762672" cy="2850157"/>
          </a:xfrm>
          <a:prstGeom prst="rect">
            <a:avLst/>
          </a:prstGeom>
          <a:noFill/>
        </p:spPr>
      </p:pic>
      <p:pic>
        <p:nvPicPr>
          <p:cNvPr id="18440" name="Picture 8" descr="Аппликация лебеди - поделки мастер клас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383" y="4005064"/>
            <a:ext cx="2977529" cy="238774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dirty="0" smtClean="0"/>
              <a:t>Объёмная аппликация(мятая бумага)</a:t>
            </a:r>
            <a:endParaRPr lang="ru-RU" dirty="0"/>
          </a:p>
        </p:txBody>
      </p:sp>
      <p:pic>
        <p:nvPicPr>
          <p:cNvPr id="5122" name="Picture 2" descr="Самодельные - Самодель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08720"/>
            <a:ext cx="4007768" cy="3062185"/>
          </a:xfrm>
          <a:prstGeom prst="rect">
            <a:avLst/>
          </a:prstGeom>
          <a:noFill/>
        </p:spPr>
      </p:pic>
      <p:pic>
        <p:nvPicPr>
          <p:cNvPr id="5124" name="Picture 4" descr="https://im2-tub-ru.yandex.net/i?id=fb7c9c79a973fcec0a6104084978aaf7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1808841" cy="2660061"/>
          </a:xfrm>
          <a:prstGeom prst="rect">
            <a:avLst/>
          </a:prstGeom>
          <a:noFill/>
        </p:spPr>
      </p:pic>
      <p:pic>
        <p:nvPicPr>
          <p:cNvPr id="5126" name="Picture 6" descr="https://im2-tub-ru.yandex.net/i?id=9b43adb73701c072dd2d6edf803594d5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912435" cy="2934326"/>
          </a:xfrm>
          <a:prstGeom prst="rect">
            <a:avLst/>
          </a:prstGeom>
          <a:noFill/>
        </p:spPr>
      </p:pic>
      <p:pic>
        <p:nvPicPr>
          <p:cNvPr id="5128" name="Picture 8" descr="https://im1-tub-ru.yandex.net/i?id=4b9263972a5f036d478c8d5263ab8d28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412776"/>
            <a:ext cx="1905000" cy="1428750"/>
          </a:xfrm>
          <a:prstGeom prst="rect">
            <a:avLst/>
          </a:prstGeom>
          <a:noFill/>
        </p:spPr>
      </p:pic>
      <p:pic>
        <p:nvPicPr>
          <p:cNvPr id="5130" name="Picture 10" descr="https://im3-tub-ru.yandex.net/i?id=24e84b4a13afef90d90d64df570642a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21088"/>
            <a:ext cx="2448272" cy="223927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бумаги, сложенной вдвое,</a:t>
            </a:r>
            <a:endParaRPr lang="ru-RU" dirty="0"/>
          </a:p>
        </p:txBody>
      </p:sp>
      <p:pic>
        <p:nvPicPr>
          <p:cNvPr id="6" name="Рисунок 5" descr="D:\МОИ ДОКУМЕНТЫ\Пед.колледж. РАБОТА\НАГЛЯДНОСТЬ\СПЕЦИАЛИЗАЦИЯ\технология и художественный труд\работа с бумагой\об.аппл\PIC_357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/>
          <a:stretch/>
        </p:blipFill>
        <p:spPr bwMode="auto">
          <a:xfrm rot="16200000">
            <a:off x="2893206" y="1393018"/>
            <a:ext cx="2786084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:\МОИ ДОКУМЕНТЫ\Пед.колледж. РАБОТА\НАГЛЯДНОСТЬ\СПЕЦИАЛИЗАЦИЯ\технология и художественный труд\работа с бумагой\аппликация\объем.аппл\PIC_40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48532" y="3452666"/>
            <a:ext cx="2976290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3" descr="C:\Documents and Settings\Ваш Компьютер\Рабочий стол\апплик.к 16\картинки\5.jpg"/>
          <p:cNvPicPr>
            <a:picLocks noGrp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2786082" cy="240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Documents and Settings\Ваш Компьютер\Рабочий стол\апплик.к 16\картинки\x_e710fa9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14752"/>
            <a:ext cx="2333620" cy="23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МОИ ДОКУМЕНТЫ\Пед.колледж. РАБОТА\НАГЛЯДНОСТЬ\СПЕЦИАЛИЗАЦИЯ\технология и художественный труд\работа с бумагой\аппликация\объем.аппл\пособие Об. аппл\PIC_11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1471" b="4939"/>
          <a:stretch/>
        </p:blipFill>
        <p:spPr bwMode="auto">
          <a:xfrm>
            <a:off x="3071802" y="4286256"/>
            <a:ext cx="3214678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Documents and Settings\Ваш Компьютер\Рабочий стол\апплик.к 16\картинки\7c03ec4ce54138ff953d746fb2362f9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14290"/>
            <a:ext cx="2795221" cy="257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Бумагопластика</a:t>
            </a:r>
            <a:r>
              <a:rPr lang="ru-RU" dirty="0" smtClean="0"/>
              <a:t>  и её виды</a:t>
            </a:r>
            <a:endParaRPr lang="ru-RU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6"/>
            <a:ext cx="3238488" cy="242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Ваш Компьютер\Рабочий стол\апплик.к 16\картинки\44028157_1242771574_Paper_Work_Set_II_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571768" cy="188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olqa\фотки\100KM320\100_9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80928"/>
            <a:ext cx="2839715" cy="3785681"/>
          </a:xfrm>
          <a:prstGeom prst="rect">
            <a:avLst/>
          </a:prstGeom>
          <a:noFill/>
        </p:spPr>
      </p:pic>
      <p:pic>
        <p:nvPicPr>
          <p:cNvPr id="1027" name="Picture 3" descr="C:\Users\Admin\Desktop\olqa\фотки\100KM320\100_9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2656"/>
            <a:ext cx="2623691" cy="349769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14536" cy="654032"/>
          </a:xfrm>
        </p:spPr>
        <p:txBody>
          <a:bodyPr/>
          <a:lstStyle/>
          <a:p>
            <a:r>
              <a:rPr lang="ru-RU" dirty="0" smtClean="0"/>
              <a:t>оригами</a:t>
            </a:r>
            <a:endParaRPr lang="ru-RU" dirty="0"/>
          </a:p>
        </p:txBody>
      </p:sp>
      <p:pic>
        <p:nvPicPr>
          <p:cNvPr id="4" name="Содержимое 3" descr="http://ds1951.ru/assets/images/bumaga/bymaga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1851419" cy="232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im0-tub-ru.yandex.net/i?id=83fdff911638970bbcea4ef92f2a3cf6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0"/>
            <a:ext cx="3560076" cy="2592288"/>
          </a:xfrm>
          <a:prstGeom prst="rect">
            <a:avLst/>
          </a:prstGeom>
          <a:noFill/>
        </p:spPr>
      </p:pic>
      <p:pic>
        <p:nvPicPr>
          <p:cNvPr id="11268" name="Picture 4" descr="https://im3-tub-ru.yandex.net/i?id=4117b25791502b04e1b9d25aca9706ce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2656"/>
            <a:ext cx="2143125" cy="1428750"/>
          </a:xfrm>
          <a:prstGeom prst="rect">
            <a:avLst/>
          </a:prstGeom>
          <a:noFill/>
        </p:spPr>
      </p:pic>
      <p:pic>
        <p:nvPicPr>
          <p:cNvPr id="11270" name="Picture 6" descr="https://im1-tub-ru.yandex.net/i?id=f5bc9965b0cce170c787ccd805ee9517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2481064" cy="1860798"/>
          </a:xfrm>
          <a:prstGeom prst="rect">
            <a:avLst/>
          </a:prstGeom>
          <a:noFill/>
        </p:spPr>
      </p:pic>
      <p:pic>
        <p:nvPicPr>
          <p:cNvPr id="11272" name="Picture 8" descr="vikida Страна Мастер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420888"/>
            <a:ext cx="3648404" cy="2736304"/>
          </a:xfrm>
          <a:prstGeom prst="rect">
            <a:avLst/>
          </a:prstGeom>
          <a:noFill/>
        </p:spPr>
      </p:pic>
      <p:pic>
        <p:nvPicPr>
          <p:cNvPr id="11276" name="Picture 12" descr="Мы решили попробовать оригами... . Страна Мастер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1844824"/>
            <a:ext cx="2458988" cy="2722452"/>
          </a:xfrm>
          <a:prstGeom prst="rect">
            <a:avLst/>
          </a:prstGeom>
          <a:noFill/>
        </p:spPr>
      </p:pic>
      <p:pic>
        <p:nvPicPr>
          <p:cNvPr id="11278" name="Picture 14" descr="https://im0-tub-ru.yandex.net/i?id=89b1335571b2cc1001b63288bca9c1af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869160"/>
            <a:ext cx="2304256" cy="1719594"/>
          </a:xfrm>
          <a:prstGeom prst="rect">
            <a:avLst/>
          </a:prstGeom>
          <a:noFill/>
        </p:spPr>
      </p:pic>
      <p:pic>
        <p:nvPicPr>
          <p:cNvPr id="11280" name="Picture 16" descr="https://im3-tub-ru.yandex.net/i?id=a31f41de54dcf5ed2ea8693c892f9b85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5229200"/>
            <a:ext cx="13906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677</TotalTime>
  <Words>91</Words>
  <Application>Microsoft Office PowerPoint</Application>
  <PresentationFormat>Экран (4:3)</PresentationFormat>
  <Paragraphs>27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Century Schoolbook</vt:lpstr>
      <vt:lpstr>Wingdings</vt:lpstr>
      <vt:lpstr>Wingdings 2</vt:lpstr>
      <vt:lpstr>Эркер</vt:lpstr>
      <vt:lpstr>Мастер – класс: «Объёмная аппликация в детском саду»</vt:lpstr>
      <vt:lpstr>смятая и скрученная бумага</vt:lpstr>
      <vt:lpstr>Из салфеток</vt:lpstr>
      <vt:lpstr>работы могут быть разные</vt:lpstr>
      <vt:lpstr>многослойные</vt:lpstr>
      <vt:lpstr>Объёмная аппликация(мятая бумага)</vt:lpstr>
      <vt:lpstr>из бумаги, сложенной вдвое,</vt:lpstr>
      <vt:lpstr>Бумагопластика  и её виды</vt:lpstr>
      <vt:lpstr>оригами</vt:lpstr>
      <vt:lpstr>квилинг</vt:lpstr>
      <vt:lpstr>торцевание</vt:lpstr>
      <vt:lpstr>Полоски,</vt:lpstr>
      <vt:lpstr>Из колечек</vt:lpstr>
      <vt:lpstr> из квадратов (кулёчки)  </vt:lpstr>
      <vt:lpstr>звёзды</vt:lpstr>
      <vt:lpstr>гармошки, </vt:lpstr>
      <vt:lpstr>Вытачки</vt:lpstr>
      <vt:lpstr>Из ладошек </vt:lpstr>
      <vt:lpstr>гофрированный картон</vt:lpstr>
      <vt:lpstr>Декоративная аппликация</vt:lpstr>
      <vt:lpstr>бумагопластика</vt:lpstr>
      <vt:lpstr>Шаблоны для бумагопластики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класс: «Объёмная аппликация»</dc:title>
  <dc:creator>User</dc:creator>
  <cp:lastModifiedBy>Дс_50</cp:lastModifiedBy>
  <cp:revision>59</cp:revision>
  <dcterms:created xsi:type="dcterms:W3CDTF">2014-10-15T15:24:57Z</dcterms:created>
  <dcterms:modified xsi:type="dcterms:W3CDTF">2018-04-20T05:04:07Z</dcterms:modified>
</cp:coreProperties>
</file>