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8" r:id="rId13"/>
    <p:sldId id="267" r:id="rId14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800" dirty="0" err="1" smtClean="0"/>
              <a:t>Изонить</a:t>
            </a:r>
            <a:endParaRPr lang="ru-RU" sz="8800" dirty="0"/>
          </a:p>
        </p:txBody>
      </p:sp>
      <p:pic>
        <p:nvPicPr>
          <p:cNvPr id="4" name="Рисунок 3" descr="изонит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836712"/>
            <a:ext cx="63722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14678" y="5500702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Зиновьева Ольга Семёновна воспитатель МАДОУ Д/с № 50 ГО Ревда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1008112"/>
          </a:xfrm>
        </p:spPr>
        <p:txBody>
          <a:bodyPr/>
          <a:lstStyle/>
          <a:p>
            <a:r>
              <a:rPr lang="ru-RU" dirty="0" smtClean="0"/>
              <a:t>Секторы можно прошить и как углы с вершиной на линии окружности.</a:t>
            </a:r>
          </a:p>
          <a:p>
            <a:endParaRPr lang="ru-RU" dirty="0"/>
          </a:p>
        </p:txBody>
      </p:sp>
      <p:pic>
        <p:nvPicPr>
          <p:cNvPr id="4" name="Рисунок 3" descr="изонит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1"/>
            <a:ext cx="7197799" cy="22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7544" y="4210426"/>
            <a:ext cx="74168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Прошивание производится в 2 этапа: сначала в одну сторону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первые углы каждого сектора, затем в другую сторону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вторые углы.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2390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Дуги, спирали, лепестки.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14401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Дуги, спирали, лепестки прошиваются по тем же правилам, что и окружности.</a:t>
            </a:r>
            <a:br>
              <a:rPr lang="ru-RU" dirty="0" smtClean="0"/>
            </a:br>
            <a:r>
              <a:rPr lang="ru-RU" dirty="0" smtClean="0"/>
              <a:t>Прошивание дуги. Длина стежков, которыми прошивается дуга, должна быть меньше половины дуги. Чем меньше длина стежка, тем тоньше изображение дуги.</a:t>
            </a:r>
            <a:endParaRPr lang="ru-RU" dirty="0"/>
          </a:p>
        </p:txBody>
      </p:sp>
      <p:pic>
        <p:nvPicPr>
          <p:cNvPr id="5" name="Рисунок 4" descr="изонит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08920"/>
            <a:ext cx="338437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изонить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708920"/>
            <a:ext cx="314553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67544" y="4920870"/>
            <a:ext cx="71287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Прошивание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спирали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Работа начинается с начальной точки завитка, длина стежка выбирается от 3-х до 5-ти проколов. Заполнение спирали производится путем продвижения к конечной точке всё время в одном направлении.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14401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Неполное прошивание овала (слёзка или </a:t>
            </a:r>
            <a:r>
              <a:rPr lang="ru-RU" b="1" dirty="0" smtClean="0"/>
              <a:t>лепесток</a:t>
            </a:r>
            <a:r>
              <a:rPr lang="ru-RU" dirty="0" smtClean="0"/>
              <a:t>). Работа начинается с острого конца элемента, там же и заканчивается вышивка. Расстояние между двумя точками лучше выбирать равным линии, касательной нижней части лепестка.</a:t>
            </a:r>
          </a:p>
          <a:p>
            <a:endParaRPr lang="ru-RU" dirty="0"/>
          </a:p>
        </p:txBody>
      </p:sp>
      <p:pic>
        <p:nvPicPr>
          <p:cNvPr id="4" name="Рисунок 3" descr="изонит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28575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67544" y="3830692"/>
            <a:ext cx="74168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Когда надо прошить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изобажение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веером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одной точки (например, лепестки, бутоны, цветы), применяют прием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прошивания треугольниками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”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изонить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869160"/>
            <a:ext cx="67627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Техника изонит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005064"/>
            <a:ext cx="4716016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7776864" cy="6336704"/>
          </a:xfrm>
        </p:spPr>
        <p:txBody>
          <a:bodyPr>
            <a:normAutofit fontScale="40000" lnSpcReduction="20000"/>
          </a:bodyPr>
          <a:lstStyle/>
          <a:p>
            <a:r>
              <a:rPr lang="ru-RU" sz="3500" dirty="0" smtClean="0"/>
              <a:t>Создание тоновой </a:t>
            </a:r>
            <a:r>
              <a:rPr lang="ru-RU" sz="3500" dirty="0" err="1" smtClean="0"/>
              <a:t>изонити</a:t>
            </a:r>
            <a:r>
              <a:rPr lang="ru-RU" sz="3500" dirty="0" smtClean="0"/>
              <a:t> – это, пожалуй, самая высокая ступень в искусстве ниточного дизайна. Рисунок </a:t>
            </a:r>
            <a:r>
              <a:rPr lang="ru-RU" sz="3500" dirty="0" err="1" smtClean="0"/>
              <a:t>изонити</a:t>
            </a:r>
            <a:r>
              <a:rPr lang="ru-RU" sz="3500" dirty="0" smtClean="0"/>
              <a:t> должен быть грамотно составлен, соответствовать назначению будущего изделия, технике его исполнения, сочетаться с фоном и окружающей средой. Нужно, чтобы его детали были правильно и красиво размещены, а подобранные цвета ниток передавали объемность изображенных предметов.</a:t>
            </a:r>
          </a:p>
          <a:p>
            <a:r>
              <a:rPr lang="ru-RU" sz="3500" b="1" dirty="0" smtClean="0"/>
              <a:t>Советы начинающим.</a:t>
            </a:r>
            <a:endParaRPr lang="ru-RU" sz="3500" dirty="0" smtClean="0"/>
          </a:p>
          <a:p>
            <a:r>
              <a:rPr lang="ru-RU" sz="3500" dirty="0" smtClean="0"/>
              <a:t>1. При «заполнении угла» на лицевой стороне нити протягиваются с одной стороны угла к другой, на изнаночной – стежки располагаются по сторонам угла в виде линий-штрихов.</a:t>
            </a:r>
          </a:p>
          <a:p>
            <a:r>
              <a:rPr lang="ru-RU" sz="3500" dirty="0" smtClean="0"/>
              <a:t>2. При «заполнении окружности» на лицевой стороне получается рисунок в виде звездочки, а на изнаночной нить повторяет линию окружности.</a:t>
            </a:r>
          </a:p>
          <a:p>
            <a:r>
              <a:rPr lang="ru-RU" sz="3500" dirty="0" smtClean="0"/>
              <a:t>3. Если надо удлинить нить, то ее можно закрепить с изнаночной стороны и ввести новую нить с изнанки на лицо, либо привязать к концу старой нити новую и продолжить работу.</a:t>
            </a:r>
          </a:p>
          <a:p>
            <a:r>
              <a:rPr lang="ru-RU" sz="3500" dirty="0" smtClean="0"/>
              <a:t>Чтобы нить реже запутывалась, лучше не отмерять ее слишком длинной. Если же неприятность все же произошла, оттянуть ее назад и попытаться распустить. В начале и в конце работы нить хорошо закрепить. Мы используем узкий скотч, подклеивая с изнаночной стороны обрезки нитей и узелки. Избежать деформации картона можно, если нить не сильно натягивать. Но, при 			          слишком свободном натяжении нити, узор                                                        получится  неотчетливым.</a:t>
            </a:r>
          </a:p>
          <a:p>
            <a:pPr>
              <a:lnSpc>
                <a:spcPct val="120000"/>
              </a:lnSpc>
            </a:pPr>
            <a:r>
              <a:rPr lang="ru-RU" sz="3500" dirty="0" smtClean="0"/>
              <a:t>После окончания работы обратную сторону 			         открытки аккуратно заклеить белой бумагой. 			           Картину можно наклеить на лист картона 			         большего размера клеем ПВА. При </a:t>
            </a:r>
            <a:r>
              <a:rPr lang="ru-RU" sz="3500" smtClean="0"/>
              <a:t>этом 				      получается </a:t>
            </a:r>
            <a:r>
              <a:rPr lang="ru-RU" sz="3500" dirty="0" smtClean="0"/>
              <a:t>контрастная рамка и </a:t>
            </a:r>
            <a:r>
              <a:rPr lang="ru-RU" sz="3500" smtClean="0"/>
              <a:t>скрывается 			          изнанка </a:t>
            </a:r>
            <a:r>
              <a:rPr lang="ru-RU" sz="3500" dirty="0" smtClean="0"/>
              <a:t>работы.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Изонить</a:t>
            </a:r>
            <a:r>
              <a:rPr lang="ru-RU" dirty="0" smtClean="0"/>
              <a:t>  -</a:t>
            </a:r>
            <a:endParaRPr lang="ru-RU" dirty="0"/>
          </a:p>
        </p:txBody>
      </p:sp>
      <p:pic>
        <p:nvPicPr>
          <p:cNvPr id="4" name="Содержимое 3" descr="http://nastya-home.do.am/_ph/21/17172575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443"/>
            <a:ext cx="2170483" cy="210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vnitkah.ru/wp-content/uploads/kartinka_izonit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08920"/>
            <a:ext cx="1612776" cy="292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vnitkah.ru/wp-content/uploads/kartinka_izonit_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01579"/>
            <a:ext cx="2519363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im2-tub-ru.yandex.net/i?id=293c823ff2918a0e0c0553c43a58bd42&amp;n=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5125" y="4667926"/>
            <a:ext cx="3073524" cy="194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03376" y="227687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/>
              <a:t>Изонить</a:t>
            </a:r>
            <a:r>
              <a:rPr lang="ru-RU" dirty="0"/>
              <a:t> (другие названия - </a:t>
            </a:r>
            <a:r>
              <a:rPr lang="ru-RU" dirty="0" err="1"/>
              <a:t>ниткографика</a:t>
            </a:r>
            <a:r>
              <a:rPr lang="ru-RU" dirty="0"/>
              <a:t>, нитяная графика, ниточный дизайн) – вид декоративно-прикладного искусства, графическая техника, получение изображения с помощью ниток на каком либо твердом основании (чаще всего на картоне), предположительно появившейся в XVII веке в Англии.</a:t>
            </a:r>
          </a:p>
          <a:p>
            <a:r>
              <a:rPr lang="ru-RU" dirty="0"/>
              <a:t> 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77909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Приём «Заполнение угла».</a:t>
            </a:r>
            <a:endParaRPr lang="ru-RU" dirty="0"/>
          </a:p>
        </p:txBody>
      </p:sp>
      <p:pic>
        <p:nvPicPr>
          <p:cNvPr id="5" name="Рисунок 4" descr="изонит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61048"/>
            <a:ext cx="67627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746991"/>
            <a:ext cx="784887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Начертить на изнаночной стороне картона любой угол.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Разделить каждую сторону угла с помощью линейки на 6 (всего 12) равных частей (можно через 5 мм).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Пронумеровать полученные точки, начиная от вершины. Вершину угла обозначить точкой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Сделать иглой большей толщины или шилом, подложив пенопласт под картон, проколы во всех точках, кроме вершины 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Вдеть нить в более тонкую иглу.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Заполнить угол по схеме, начиная с изнанки.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/>
            <a:r>
              <a:rPr lang="ru-RU" dirty="0" smtClean="0"/>
              <a:t>Виды углов</a:t>
            </a:r>
            <a:endParaRPr lang="ru-RU" dirty="0"/>
          </a:p>
        </p:txBody>
      </p:sp>
      <p:pic>
        <p:nvPicPr>
          <p:cNvPr id="4" name="Содержимое 3" descr="изонить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437112"/>
            <a:ext cx="7056784" cy="2066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95536" y="1167804"/>
            <a:ext cx="7632849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Обычно стилизованное изображение для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изонити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состоит из 2-х геометрических форм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угла и окружности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производных от них форм (звезда, квадрат, треугольник, овал, спираль, дуга, слёзка). Для освоения техники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изонити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достаточно знать 2 основных приёма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заполнение (прошивание) угла и окружности.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Угол может быть любым: прямым, острым, тупым (рис. 1). Прошивание любого угла ведут от края к вершине, на другой стороне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 вершины угла к краю (на схемах направление перемещения к местам проколов показано стрелками).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угол неравносторонний, то количество мест проколов всё равно должно быть одинаковым на обеих сторонах угла (рис. 2).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изонить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325" y="4149080"/>
            <a:ext cx="676275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602204"/>
            <a:ext cx="78488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того чтобы избежать слишком прямолинейной формы элемента или избавиться от линий, ограничивающих фигуру по периметру, первый стежок (от точки 1 до точки 2) укладывается со сдвигом на одну точку вперёд от вершины угла.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7228656" cy="3312368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1900" dirty="0" smtClean="0"/>
              <a:t>Начертить окружность (сначала небольшого радиуса 30-50 мм).</a:t>
            </a:r>
          </a:p>
          <a:p>
            <a:pPr lvl="0"/>
            <a:r>
              <a:rPr lang="ru-RU" sz="1900" dirty="0" smtClean="0"/>
              <a:t>Разделить окружность на 12 равных частей. После освоения приема, можно делить окружность «на глаз», прокалывая картон через равные промежутки (чем меньше расстояние между проколами, тем ажурнее и интереснее получается работа). Важно, чтобы точек было </a:t>
            </a:r>
            <a:r>
              <a:rPr lang="ru-RU" sz="1900" u="sng" dirty="0" smtClean="0"/>
              <a:t>четное</a:t>
            </a:r>
            <a:r>
              <a:rPr lang="ru-RU" sz="1900" dirty="0" smtClean="0"/>
              <a:t> количество.</a:t>
            </a:r>
          </a:p>
          <a:p>
            <a:pPr lvl="0"/>
            <a:r>
              <a:rPr lang="ru-RU" sz="1900" dirty="0" smtClean="0"/>
              <a:t>Сделать проколы в полученных точках.</a:t>
            </a:r>
          </a:p>
          <a:p>
            <a:pPr lvl="0"/>
            <a:r>
              <a:rPr lang="ru-RU" sz="1900" dirty="0" smtClean="0"/>
              <a:t>Вдеть нить в иглу.</a:t>
            </a:r>
          </a:p>
          <a:p>
            <a:pPr lvl="0"/>
            <a:r>
              <a:rPr lang="ru-RU" sz="1900" dirty="0" smtClean="0"/>
              <a:t>Заполнить окружность по схеме.</a:t>
            </a:r>
          </a:p>
          <a:p>
            <a:pPr algn="ctr"/>
            <a:endParaRPr lang="ru-RU" sz="19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Приём «Заполнение окружности».</a:t>
            </a:r>
            <a:endParaRPr lang="ru-RU" dirty="0"/>
          </a:p>
        </p:txBody>
      </p:sp>
      <p:pic>
        <p:nvPicPr>
          <p:cNvPr id="5" name="Рисунок 4" descr="изонит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509120"/>
            <a:ext cx="67627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31683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Одну и ту же окружность (овал) можно прошить стежками разной длины. Чем длиннее стежок, тем более заполненной получится окружность и тем меньше получится центральное отверстие и наоборот.</a:t>
            </a:r>
          </a:p>
          <a:p>
            <a:r>
              <a:rPr lang="ru-RU" dirty="0" smtClean="0"/>
              <a:t>Прошивание ведут в соответствии с общим порядком действий: - на конце нитки завязывают узел и выводят иголку с ниткой на лицевую сторону в точке 1; - делают стежок, вкалывая иголку в точке 2; - по изнаночной стороне делают протяжку к точке 3; - по лицевой стороне делают стежок к точке 4. Так продолжают до полного заполнения окружности, чтобы из каждой дырочки выходило по две нитки. На лицевой стороне образуется рисунок в виде звезды, а на изнаночной – короткие протяжки по окружности.</a:t>
            </a:r>
          </a:p>
        </p:txBody>
      </p:sp>
      <p:pic>
        <p:nvPicPr>
          <p:cNvPr id="4" name="Рисунок 3" descr="изонит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56992"/>
            <a:ext cx="6840760" cy="306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7239000" cy="1971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Для усиления декоративного эффекта окружность или замкнутый контур можно прошить в несколько этапов, выбирая каждый раз хорду (стежок) разной длины. На схеме этапы прошивания обозначаются римскими цифрами.</a:t>
            </a:r>
          </a:p>
          <a:p>
            <a:endParaRPr lang="ru-RU" dirty="0"/>
          </a:p>
        </p:txBody>
      </p:sp>
      <p:pic>
        <p:nvPicPr>
          <p:cNvPr id="4" name="Рисунок 3" descr="изонит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595562"/>
            <a:ext cx="7413823" cy="2129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2304256"/>
          </a:xfrm>
        </p:spPr>
        <p:txBody>
          <a:bodyPr/>
          <a:lstStyle/>
          <a:p>
            <a:r>
              <a:rPr lang="ru-RU" dirty="0" smtClean="0"/>
              <a:t>Правила прошивания угла можно использовать для прошивания окружности. Для этого окружность делится на секторы.</a:t>
            </a:r>
          </a:p>
          <a:p>
            <a:r>
              <a:rPr lang="ru-RU" dirty="0" smtClean="0"/>
              <a:t>Каждый сектор можно прошить как угол с вершиной в центре окружности.</a:t>
            </a:r>
          </a:p>
          <a:p>
            <a:endParaRPr lang="ru-RU" dirty="0"/>
          </a:p>
        </p:txBody>
      </p:sp>
      <p:pic>
        <p:nvPicPr>
          <p:cNvPr id="4" name="Рисунок 3" descr="изонит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924944"/>
            <a:ext cx="676275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</TotalTime>
  <Words>767</Words>
  <Application>Microsoft Office PowerPoint</Application>
  <PresentationFormat>Экран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Слайд 1</vt:lpstr>
      <vt:lpstr>Изонить  -</vt:lpstr>
      <vt:lpstr>Приём «Заполнение угла».</vt:lpstr>
      <vt:lpstr>Виды углов</vt:lpstr>
      <vt:lpstr>Слайд 5</vt:lpstr>
      <vt:lpstr>Приём «Заполнение окружности».</vt:lpstr>
      <vt:lpstr>Слайд 7</vt:lpstr>
      <vt:lpstr>Слайд 8</vt:lpstr>
      <vt:lpstr>Слайд 9</vt:lpstr>
      <vt:lpstr>Слайд 10</vt:lpstr>
      <vt:lpstr> Дуги, спирали, лепестки. 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16</cp:revision>
  <dcterms:created xsi:type="dcterms:W3CDTF">2016-09-20T05:22:15Z</dcterms:created>
  <dcterms:modified xsi:type="dcterms:W3CDTF">2017-03-25T08:28:20Z</dcterms:modified>
</cp:coreProperties>
</file>