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108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612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858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32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967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4966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0874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37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002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98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0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081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48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38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19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41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682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C1A8F-5479-4E4E-B1FE-76722E66D46B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1420DCE-DEFC-4762-8448-0716E2483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70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23014" y="626109"/>
            <a:ext cx="7978186" cy="4715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Опыт работы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воспитателя МАДОУ детский сад № 50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округа Ревда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Лазаревой Татьяны Леонидовны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 теме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Мини-музей в группе как средство формирования коммуникативной компетентности старших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дошкольников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1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82137"/>
            <a:ext cx="8596668" cy="5659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организация мини-музея в группе как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формирования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коммуникативной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старших дошкольников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0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106" y="518617"/>
            <a:ext cx="8596668" cy="556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–развитие познавательного интереса и коммуникативной компетентности через обогащение воспитательно- образовательного процесса новыми формами работы;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старших дошкольников представления о музее.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познавательной активности, мышления, воображения, фантазии, творческих способностей и коммуникативных навыков.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связной речи;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общаться со сверстниками и взрослыми;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вести себя в общественных местах;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4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музей «День рождение ложки»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0670">
            <a:off x="254759" y="1930400"/>
            <a:ext cx="3675796" cy="2756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8004">
            <a:off x="6887570" y="1797333"/>
            <a:ext cx="4030639" cy="3022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2682" y="3991970"/>
            <a:ext cx="3821373" cy="28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1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3180" y="641445"/>
            <a:ext cx="7756479" cy="58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2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847" y="473122"/>
            <a:ext cx="8357484" cy="126014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музей «Мир часов»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44631">
            <a:off x="338126" y="1093981"/>
            <a:ext cx="4487045" cy="373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1511">
            <a:off x="6462248" y="1924407"/>
            <a:ext cx="4480948" cy="2517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460" y="3919714"/>
            <a:ext cx="4816257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7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0" y="1"/>
            <a:ext cx="5901162" cy="3931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69" y="0"/>
            <a:ext cx="5005125" cy="3790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974" y="3296653"/>
            <a:ext cx="4566300" cy="28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9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1002">
            <a:off x="6336020" y="867915"/>
            <a:ext cx="5224725" cy="293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90" y="3600655"/>
            <a:ext cx="5121084" cy="2877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7" y="326158"/>
            <a:ext cx="541371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7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20" y="395785"/>
            <a:ext cx="9429916" cy="60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06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</TotalTime>
  <Words>98</Words>
  <Application>Microsoft Office PowerPoint</Application>
  <PresentationFormat>Произвольный</PresentationFormat>
  <Paragraphs>19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Грань</vt:lpstr>
      <vt:lpstr>Слайд 1</vt:lpstr>
      <vt:lpstr>Слайд 2</vt:lpstr>
      <vt:lpstr>Слайд 3</vt:lpstr>
      <vt:lpstr>Мини – музей «День рождение ложки»</vt:lpstr>
      <vt:lpstr>Слайд 5</vt:lpstr>
      <vt:lpstr>Мини – музей «Мир часов»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Мини-музей в группе как средство формирования коммуникативной компетентности старших дошкольников</dc:title>
  <dc:creator>Пользователь</dc:creator>
  <cp:lastModifiedBy>Пользователь</cp:lastModifiedBy>
  <cp:revision>6</cp:revision>
  <dcterms:created xsi:type="dcterms:W3CDTF">2018-04-10T09:21:46Z</dcterms:created>
  <dcterms:modified xsi:type="dcterms:W3CDTF">2018-04-13T08:39:01Z</dcterms:modified>
</cp:coreProperties>
</file>