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71" r:id="rId5"/>
    <p:sldId id="263" r:id="rId6"/>
    <p:sldId id="273" r:id="rId7"/>
    <p:sldId id="259" r:id="rId8"/>
    <p:sldId id="270" r:id="rId9"/>
    <p:sldId id="269" r:id="rId10"/>
    <p:sldId id="268" r:id="rId11"/>
    <p:sldId id="262" r:id="rId12"/>
    <p:sldId id="260" r:id="rId13"/>
    <p:sldId id="264" r:id="rId14"/>
    <p:sldId id="266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>
      <p:cViewPr>
        <p:scale>
          <a:sx n="100" d="100"/>
          <a:sy n="100" d="100"/>
        </p:scale>
        <p:origin x="-112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620688"/>
            <a:ext cx="7354282" cy="350046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Развитие у старших дошкольников положительных взаимоотношений со сверстниками в процессе игровой деятельности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48" y="4869160"/>
            <a:ext cx="4104456" cy="1656184"/>
          </a:xfrm>
        </p:spPr>
        <p:txBody>
          <a:bodyPr>
            <a:normAutofit fontScale="62500" lnSpcReduction="20000"/>
          </a:bodyPr>
          <a:lstStyle/>
          <a:p>
            <a:r>
              <a:rPr lang="ru-RU" b="1" i="1" dirty="0" smtClean="0"/>
              <a:t>Долгих Ольга Николаевна,</a:t>
            </a:r>
            <a:endParaRPr lang="en-US" b="1" i="1" dirty="0" smtClean="0"/>
          </a:p>
          <a:p>
            <a:r>
              <a:rPr lang="ru-RU" b="1" i="1" dirty="0" smtClean="0"/>
              <a:t> МАДОУ детский сад № 50, </a:t>
            </a:r>
            <a:endParaRPr lang="ru-RU" dirty="0" smtClean="0"/>
          </a:p>
          <a:p>
            <a:r>
              <a:rPr lang="ru-RU" b="1" i="1" dirty="0" smtClean="0"/>
              <a:t>воспитатель 1 кв. категории</a:t>
            </a:r>
            <a:endParaRPr lang="ru-RU" dirty="0" smtClean="0"/>
          </a:p>
          <a:p>
            <a:r>
              <a:rPr lang="ru-RU" b="1" i="1" dirty="0" smtClean="0"/>
              <a:t>Зиновьева Ольга Семёновна, </a:t>
            </a:r>
            <a:endParaRPr lang="en-US" b="1" i="1" dirty="0" smtClean="0"/>
          </a:p>
          <a:p>
            <a:r>
              <a:rPr lang="ru-RU" b="1" i="1" dirty="0" smtClean="0"/>
              <a:t>МАДОУ детский сад № 50, </a:t>
            </a:r>
            <a:endParaRPr lang="ru-RU" dirty="0" smtClean="0"/>
          </a:p>
          <a:p>
            <a:r>
              <a:rPr lang="ru-RU" b="1" i="1" dirty="0" smtClean="0"/>
              <a:t>воспитатель </a:t>
            </a:r>
            <a:r>
              <a:rPr lang="ru-RU" b="1" i="1" dirty="0" smtClean="0"/>
              <a:t>Высшей </a:t>
            </a:r>
            <a:r>
              <a:rPr lang="ru-RU" b="1" i="1" dirty="0" smtClean="0"/>
              <a:t>кв. категории</a:t>
            </a:r>
            <a:endParaRPr lang="ru-RU" dirty="0"/>
          </a:p>
        </p:txBody>
      </p:sp>
      <p:pic>
        <p:nvPicPr>
          <p:cNvPr id="3074" name="Picture 2" descr="C:\Users\Admin\Desktop\Новая папка\WP_20151016_003.jpg"/>
          <p:cNvPicPr>
            <a:picLocks noChangeAspect="1" noChangeArrowheads="1"/>
          </p:cNvPicPr>
          <p:nvPr/>
        </p:nvPicPr>
        <p:blipFill>
          <a:blip r:embed="rId2" cstate="print"/>
          <a:srcRect l="24030" t="9051" r="8865" b="42230"/>
          <a:stretch>
            <a:fillRect/>
          </a:stretch>
        </p:blipFill>
        <p:spPr bwMode="auto">
          <a:xfrm>
            <a:off x="1331640" y="4725144"/>
            <a:ext cx="1728192" cy="1728192"/>
          </a:xfrm>
          <a:prstGeom prst="rect">
            <a:avLst/>
          </a:prstGeom>
          <a:noFill/>
        </p:spPr>
      </p:pic>
      <p:pic>
        <p:nvPicPr>
          <p:cNvPr id="4" name="Picture 2" descr="C:\Users\Admin\Desktop\Фото0200.jpg"/>
          <p:cNvPicPr>
            <a:picLocks noChangeAspect="1" noChangeArrowheads="1"/>
          </p:cNvPicPr>
          <p:nvPr/>
        </p:nvPicPr>
        <p:blipFill>
          <a:blip r:embed="rId3" cstate="print"/>
          <a:srcRect l="46063" t="18993" r="20469" b="58859"/>
          <a:stretch>
            <a:fillRect/>
          </a:stretch>
        </p:blipFill>
        <p:spPr bwMode="auto">
          <a:xfrm>
            <a:off x="6948263" y="4797152"/>
            <a:ext cx="1877009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Ольга\Desktop\фотки 1\Соня и Алиса пою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85728"/>
            <a:ext cx="2928958" cy="2196718"/>
          </a:xfrm>
          <a:prstGeom prst="rect">
            <a:avLst/>
          </a:prstGeom>
          <a:noFill/>
        </p:spPr>
      </p:pic>
      <p:pic>
        <p:nvPicPr>
          <p:cNvPr id="9220" name="Picture 4" descr="C:\Users\Ольга\Desktop\фотки 1\WP_20160401_035.jpg"/>
          <p:cNvPicPr>
            <a:picLocks noChangeAspect="1" noChangeArrowheads="1"/>
          </p:cNvPicPr>
          <p:nvPr/>
        </p:nvPicPr>
        <p:blipFill>
          <a:blip r:embed="rId3" cstate="print"/>
          <a:srcRect l="36327" r="29163"/>
          <a:stretch>
            <a:fillRect/>
          </a:stretch>
        </p:blipFill>
        <p:spPr bwMode="auto">
          <a:xfrm>
            <a:off x="4139952" y="476672"/>
            <a:ext cx="1368152" cy="2232248"/>
          </a:xfrm>
          <a:prstGeom prst="rect">
            <a:avLst/>
          </a:prstGeom>
          <a:noFill/>
        </p:spPr>
      </p:pic>
      <p:pic>
        <p:nvPicPr>
          <p:cNvPr id="9222" name="Picture 6" descr="C:\Users\Ольга\Desktop\фотки 1\WP_20160401_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284984"/>
            <a:ext cx="3847292" cy="2310284"/>
          </a:xfrm>
          <a:prstGeom prst="rect">
            <a:avLst/>
          </a:prstGeom>
          <a:noFill/>
        </p:spPr>
      </p:pic>
      <p:pic>
        <p:nvPicPr>
          <p:cNvPr id="6" name="Picture 3" descr="C:\Users\Admin\Desktop\Новая папка\WP_20160218_0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221088"/>
            <a:ext cx="4348132" cy="2448272"/>
          </a:xfrm>
          <a:prstGeom prst="rect">
            <a:avLst/>
          </a:prstGeom>
          <a:noFill/>
        </p:spPr>
      </p:pic>
      <p:pic>
        <p:nvPicPr>
          <p:cNvPr id="7" name="Picture 2" descr="C:\Users\Admin\Desktop\Новая папка\WP_20160212_008.jpg"/>
          <p:cNvPicPr>
            <a:picLocks noChangeAspect="1" noChangeArrowheads="1"/>
          </p:cNvPicPr>
          <p:nvPr/>
        </p:nvPicPr>
        <p:blipFill>
          <a:blip r:embed="rId6" cstate="print"/>
          <a:srcRect l="16932"/>
          <a:stretch>
            <a:fillRect/>
          </a:stretch>
        </p:blipFill>
        <p:spPr bwMode="auto">
          <a:xfrm>
            <a:off x="5652120" y="476672"/>
            <a:ext cx="3347864" cy="226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ьга\Desktop\Новая папка - копия\100_12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077072"/>
            <a:ext cx="3459234" cy="2594841"/>
          </a:xfrm>
          <a:prstGeom prst="rect">
            <a:avLst/>
          </a:prstGeom>
          <a:noFill/>
        </p:spPr>
      </p:pic>
      <p:pic>
        <p:nvPicPr>
          <p:cNvPr id="2051" name="Picture 3" descr="C:\Users\Ольга\Desktop\Новая папка - копия\100_12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60648"/>
            <a:ext cx="3135171" cy="2351754"/>
          </a:xfrm>
          <a:prstGeom prst="rect">
            <a:avLst/>
          </a:prstGeom>
          <a:noFill/>
        </p:spPr>
      </p:pic>
      <p:pic>
        <p:nvPicPr>
          <p:cNvPr id="2052" name="Picture 4" descr="C:\Users\Ольга\Desktop\Новая папка - копия\100_12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88640"/>
            <a:ext cx="3510613" cy="2633380"/>
          </a:xfrm>
          <a:prstGeom prst="rect">
            <a:avLst/>
          </a:prstGeom>
          <a:noFill/>
        </p:spPr>
      </p:pic>
      <p:pic>
        <p:nvPicPr>
          <p:cNvPr id="2053" name="Picture 5" descr="C:\Users\Ольга\Desktop\Новая папка - копия\100_12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4077072"/>
            <a:ext cx="3456384" cy="2592702"/>
          </a:xfrm>
          <a:prstGeom prst="rect">
            <a:avLst/>
          </a:prstGeom>
          <a:noFill/>
        </p:spPr>
      </p:pic>
      <p:pic>
        <p:nvPicPr>
          <p:cNvPr id="2054" name="Picture 6" descr="C:\Users\Ольга\Desktop\Новая папка - копия\100_12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1772816"/>
            <a:ext cx="2164932" cy="28861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Ольга\Desktop\Новая папка - копия\100_22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780928"/>
            <a:ext cx="2629178" cy="1972199"/>
          </a:xfrm>
          <a:prstGeom prst="rect">
            <a:avLst/>
          </a:prstGeom>
          <a:noFill/>
        </p:spPr>
      </p:pic>
      <p:pic>
        <p:nvPicPr>
          <p:cNvPr id="4" name="Picture 5" descr="C:\Users\Ольга\Desktop\Новая папка - копия\100_22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32656"/>
            <a:ext cx="2534056" cy="3378201"/>
          </a:xfrm>
          <a:prstGeom prst="rect">
            <a:avLst/>
          </a:prstGeom>
          <a:noFill/>
        </p:spPr>
      </p:pic>
      <p:pic>
        <p:nvPicPr>
          <p:cNvPr id="5" name="Picture 12" descr="C:\Users\Ольга\Desktop\Новая папка - копия\IMG_91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260648"/>
            <a:ext cx="2911272" cy="1940848"/>
          </a:xfrm>
          <a:prstGeom prst="rect">
            <a:avLst/>
          </a:prstGeom>
          <a:noFill/>
        </p:spPr>
      </p:pic>
      <p:pic>
        <p:nvPicPr>
          <p:cNvPr id="6" name="Picture 2" descr="C:\Users\Ольга\Desktop\Новая папка - копия\WP_20150918_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3933056"/>
            <a:ext cx="4521166" cy="2545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льга\Desktop\Новая папка - копия\100_16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212976"/>
            <a:ext cx="4521209" cy="3391449"/>
          </a:xfrm>
          <a:prstGeom prst="rect">
            <a:avLst/>
          </a:prstGeom>
          <a:noFill/>
        </p:spPr>
      </p:pic>
      <p:pic>
        <p:nvPicPr>
          <p:cNvPr id="4099" name="Picture 3" descr="C:\Users\Ольга\Desktop\Новая папка - копия\100_14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88640"/>
            <a:ext cx="3743818" cy="2808312"/>
          </a:xfrm>
          <a:prstGeom prst="rect">
            <a:avLst/>
          </a:prstGeom>
          <a:noFill/>
        </p:spPr>
      </p:pic>
      <p:pic>
        <p:nvPicPr>
          <p:cNvPr id="4100" name="Picture 4" descr="C:\Users\Ольга\Desktop\Новая папка - копия\100_11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88640"/>
            <a:ext cx="3829934" cy="2872910"/>
          </a:xfrm>
          <a:prstGeom prst="rect">
            <a:avLst/>
          </a:prstGeom>
          <a:noFill/>
        </p:spPr>
      </p:pic>
      <p:pic>
        <p:nvPicPr>
          <p:cNvPr id="5" name="Picture 4" descr="C:\Users\Admin\Desktop\Новая папка\WP_20160211_007.jpg"/>
          <p:cNvPicPr>
            <a:picLocks noChangeAspect="1" noChangeArrowheads="1"/>
          </p:cNvPicPr>
          <p:nvPr/>
        </p:nvPicPr>
        <p:blipFill>
          <a:blip r:embed="rId5" cstate="print"/>
          <a:srcRect l="30796"/>
          <a:stretch>
            <a:fillRect/>
          </a:stretch>
        </p:blipFill>
        <p:spPr bwMode="auto">
          <a:xfrm>
            <a:off x="5763147" y="3501008"/>
            <a:ext cx="3186095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Ольга\Desktop\Новая папка - копия\WP_20151202_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279" y="3714752"/>
            <a:ext cx="4990323" cy="2809867"/>
          </a:xfrm>
          <a:prstGeom prst="rect">
            <a:avLst/>
          </a:prstGeom>
          <a:noFill/>
        </p:spPr>
      </p:pic>
      <p:pic>
        <p:nvPicPr>
          <p:cNvPr id="6147" name="Picture 3" descr="C:\Users\Ольга\Desktop\Новая папка - копия\WP_20151130_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85728"/>
            <a:ext cx="5857916" cy="3298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4293096"/>
            <a:ext cx="7890080" cy="1955304"/>
          </a:xfrm>
        </p:spPr>
        <p:txBody>
          <a:bodyPr>
            <a:normAutofit fontScale="77500" lnSpcReduction="20000"/>
          </a:bodyPr>
          <a:lstStyle/>
          <a:p>
            <a:pPr lvl="8" algn="ctr">
              <a:buNone/>
            </a:pPr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Мы счастливые, и успешные, потому что дружные!</a:t>
            </a:r>
            <a:endParaRPr lang="ru-RU" sz="6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lvl="8"/>
            <a:endParaRPr lang="ru-RU" dirty="0"/>
          </a:p>
        </p:txBody>
      </p:sp>
      <p:pic>
        <p:nvPicPr>
          <p:cNvPr id="7170" name="Picture 2" descr="E:\фотки 1\WP_20160401_040.jpg"/>
          <p:cNvPicPr>
            <a:picLocks noChangeAspect="1" noChangeArrowheads="1"/>
          </p:cNvPicPr>
          <p:nvPr/>
        </p:nvPicPr>
        <p:blipFill>
          <a:blip r:embed="rId2" cstate="print"/>
          <a:srcRect l="25293"/>
          <a:stretch>
            <a:fillRect/>
          </a:stretch>
        </p:blipFill>
        <p:spPr bwMode="auto">
          <a:xfrm>
            <a:off x="2411760" y="134182"/>
            <a:ext cx="5472608" cy="40791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Новая папка\WP_20160321_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60648"/>
            <a:ext cx="5371220" cy="3024336"/>
          </a:xfrm>
          <a:prstGeom prst="flowChartProcess">
            <a:avLst/>
          </a:prstGeom>
          <a:noFill/>
        </p:spPr>
      </p:pic>
      <p:pic>
        <p:nvPicPr>
          <p:cNvPr id="2" name="Picture 2" descr="D:\фотки к конк\WP_20170206_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8076" y="3356992"/>
            <a:ext cx="5743358" cy="32338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esktop\Новая папка - копия\100_16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5" y="3717032"/>
            <a:ext cx="3912989" cy="2935211"/>
          </a:xfrm>
          <a:prstGeom prst="rect">
            <a:avLst/>
          </a:prstGeom>
          <a:noFill/>
        </p:spPr>
      </p:pic>
      <p:pic>
        <p:nvPicPr>
          <p:cNvPr id="1027" name="Picture 3" descr="C:\Users\Ольга\Desktop\Новая папка - копия\100_16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7" y="214291"/>
            <a:ext cx="2924968" cy="3899334"/>
          </a:xfrm>
          <a:prstGeom prst="rect">
            <a:avLst/>
          </a:prstGeom>
          <a:noFill/>
        </p:spPr>
      </p:pic>
      <p:pic>
        <p:nvPicPr>
          <p:cNvPr id="6" name="Picture 2" descr="C:\Users\Ольга\Desktop\Новая папка - копия\WP_20151126_01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476672"/>
            <a:ext cx="4731789" cy="2664296"/>
          </a:xfrm>
          <a:prstGeom prst="rect">
            <a:avLst/>
          </a:prstGeom>
          <a:noFill/>
        </p:spPr>
      </p:pic>
      <p:pic>
        <p:nvPicPr>
          <p:cNvPr id="7" name="Picture 3" descr="C:\Users\Ольга\Desktop\Новая папка - копия\WP_20151126_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4365104"/>
            <a:ext cx="3816424" cy="214888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Ольга\Desktop\Новая папка - копия\WP_20151205_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88639"/>
            <a:ext cx="3456210" cy="6138229"/>
          </a:xfrm>
          <a:prstGeom prst="rect">
            <a:avLst/>
          </a:prstGeom>
          <a:noFill/>
        </p:spPr>
      </p:pic>
      <p:pic>
        <p:nvPicPr>
          <p:cNvPr id="12293" name="Picture 5" descr="C:\Users\Ольга\Desktop\Новая папка - копия\WP_20151205_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88640"/>
            <a:ext cx="3888432" cy="2189432"/>
          </a:xfrm>
          <a:prstGeom prst="rect">
            <a:avLst/>
          </a:prstGeom>
          <a:noFill/>
        </p:spPr>
      </p:pic>
      <p:pic>
        <p:nvPicPr>
          <p:cNvPr id="8" name="Picture 11" descr="C:\Users\Ольга\Desktop\Новая папка - копия\DSC_64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2564904"/>
            <a:ext cx="3805130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льга\Desktop\Новая папка - копия\100_22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8640"/>
            <a:ext cx="3904653" cy="2928958"/>
          </a:xfrm>
          <a:prstGeom prst="rect">
            <a:avLst/>
          </a:prstGeom>
          <a:noFill/>
        </p:spPr>
      </p:pic>
      <p:pic>
        <p:nvPicPr>
          <p:cNvPr id="3080" name="Picture 8" descr="C:\Users\Ольга\Desktop\Новая папка - копия\100_22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284984"/>
            <a:ext cx="3508583" cy="2631858"/>
          </a:xfrm>
          <a:prstGeom prst="rect">
            <a:avLst/>
          </a:prstGeom>
          <a:noFill/>
        </p:spPr>
      </p:pic>
      <p:pic>
        <p:nvPicPr>
          <p:cNvPr id="3081" name="Picture 9" descr="C:\Users\Ольга\Desktop\Новая папка - копия\WP_20151210_014.jpg"/>
          <p:cNvPicPr>
            <a:picLocks noChangeAspect="1" noChangeArrowheads="1"/>
          </p:cNvPicPr>
          <p:nvPr/>
        </p:nvPicPr>
        <p:blipFill>
          <a:blip r:embed="rId4" cstate="print"/>
          <a:srcRect r="21938"/>
          <a:stretch>
            <a:fillRect/>
          </a:stretch>
        </p:blipFill>
        <p:spPr bwMode="auto">
          <a:xfrm>
            <a:off x="5292080" y="332656"/>
            <a:ext cx="3600400" cy="2596972"/>
          </a:xfrm>
          <a:prstGeom prst="rect">
            <a:avLst/>
          </a:prstGeom>
          <a:noFill/>
        </p:spPr>
      </p:pic>
      <p:pic>
        <p:nvPicPr>
          <p:cNvPr id="7" name="Picture 2" descr="C:\Users\Admin\Desktop\Новая папка\WP_20160315_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356992"/>
            <a:ext cx="4247320" cy="23915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Ольга\Desktop\Новая папка - копия\100_22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5612" y="188640"/>
            <a:ext cx="2868388" cy="2152643"/>
          </a:xfrm>
          <a:prstGeom prst="rect">
            <a:avLst/>
          </a:prstGeom>
          <a:noFill/>
        </p:spPr>
      </p:pic>
      <p:pic>
        <p:nvPicPr>
          <p:cNvPr id="5" name="Picture 6" descr="C:\Users\Ольга\Desktop\Новая папка - копия\100_2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437112"/>
            <a:ext cx="3018639" cy="2264341"/>
          </a:xfrm>
          <a:prstGeom prst="rect">
            <a:avLst/>
          </a:prstGeom>
          <a:noFill/>
        </p:spPr>
      </p:pic>
      <p:pic>
        <p:nvPicPr>
          <p:cNvPr id="6" name="Picture 6" descr="C:\Users\Ольга\Desktop\Новая папка - копия\100_22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88640"/>
            <a:ext cx="2783865" cy="2088232"/>
          </a:xfrm>
          <a:prstGeom prst="rect">
            <a:avLst/>
          </a:prstGeom>
          <a:noFill/>
        </p:spPr>
      </p:pic>
      <p:pic>
        <p:nvPicPr>
          <p:cNvPr id="7" name="Picture 4" descr="C:\Users\Ольга\Desktop\Новая папка - копия\100_22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188640"/>
            <a:ext cx="2158946" cy="2878134"/>
          </a:xfrm>
          <a:prstGeom prst="rect">
            <a:avLst/>
          </a:prstGeom>
          <a:noFill/>
        </p:spPr>
      </p:pic>
      <p:pic>
        <p:nvPicPr>
          <p:cNvPr id="8" name="Picture 5" descr="C:\Users\Ольга\Desktop\Новая папка - копия\100_22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2348880"/>
            <a:ext cx="2581077" cy="1936117"/>
          </a:xfrm>
          <a:prstGeom prst="rect">
            <a:avLst/>
          </a:prstGeom>
          <a:noFill/>
        </p:spPr>
      </p:pic>
      <p:pic>
        <p:nvPicPr>
          <p:cNvPr id="9" name="Picture 3" descr="C:\Users\Ольга\Desktop\Новая папка - копия\100_226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4885369"/>
            <a:ext cx="2629754" cy="1972631"/>
          </a:xfrm>
          <a:prstGeom prst="rect">
            <a:avLst/>
          </a:prstGeom>
          <a:noFill/>
        </p:spPr>
      </p:pic>
      <p:pic>
        <p:nvPicPr>
          <p:cNvPr id="10" name="Picture 3" descr="C:\Users\Admin\Desktop\Новая папка\WP_20160315_0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37812" y="3140968"/>
            <a:ext cx="1783982" cy="3168352"/>
          </a:xfrm>
          <a:prstGeom prst="rect">
            <a:avLst/>
          </a:prstGeom>
          <a:noFill/>
        </p:spPr>
      </p:pic>
      <p:pic>
        <p:nvPicPr>
          <p:cNvPr id="11" name="Picture 2" descr="C:\Users\Admin\Desktop\Новая папка\WP_20160315_018.jpg"/>
          <p:cNvPicPr>
            <a:picLocks noChangeAspect="1" noChangeArrowheads="1"/>
          </p:cNvPicPr>
          <p:nvPr/>
        </p:nvPicPr>
        <p:blipFill>
          <a:blip r:embed="rId9" cstate="print"/>
          <a:srcRect l="23327" r="13980"/>
          <a:stretch>
            <a:fillRect/>
          </a:stretch>
        </p:blipFill>
        <p:spPr bwMode="auto">
          <a:xfrm>
            <a:off x="6300192" y="2420888"/>
            <a:ext cx="2699792" cy="24247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Ольга\Desktop\Новая папка\100_22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2115" y="764704"/>
            <a:ext cx="3689686" cy="2767707"/>
          </a:xfrm>
          <a:prstGeom prst="rect">
            <a:avLst/>
          </a:prstGeom>
          <a:noFill/>
        </p:spPr>
      </p:pic>
      <p:pic>
        <p:nvPicPr>
          <p:cNvPr id="13315" name="Picture 3" descr="C:\Users\Ольга\Desktop\Новая папка\100_22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6632"/>
            <a:ext cx="3456384" cy="2592288"/>
          </a:xfrm>
          <a:prstGeom prst="rect">
            <a:avLst/>
          </a:prstGeom>
          <a:noFill/>
        </p:spPr>
      </p:pic>
      <p:pic>
        <p:nvPicPr>
          <p:cNvPr id="2050" name="Picture 2" descr="C:\Users\Admin\Desktop\Новая папка\WP_20160323_004.jpg"/>
          <p:cNvPicPr>
            <a:picLocks noChangeAspect="1" noChangeArrowheads="1"/>
          </p:cNvPicPr>
          <p:nvPr/>
        </p:nvPicPr>
        <p:blipFill>
          <a:blip r:embed="rId4" cstate="print"/>
          <a:srcRect l="7273" r="12728"/>
          <a:stretch>
            <a:fillRect/>
          </a:stretch>
        </p:blipFill>
        <p:spPr bwMode="auto">
          <a:xfrm>
            <a:off x="1475656" y="4475262"/>
            <a:ext cx="3168352" cy="2229977"/>
          </a:xfrm>
          <a:prstGeom prst="rect">
            <a:avLst/>
          </a:prstGeom>
          <a:noFill/>
        </p:spPr>
      </p:pic>
      <p:pic>
        <p:nvPicPr>
          <p:cNvPr id="2051" name="Picture 3" descr="C:\Users\Admin\Desktop\Новая папка\WP_20160323_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2780928"/>
            <a:ext cx="2802088" cy="1577752"/>
          </a:xfrm>
          <a:prstGeom prst="rect">
            <a:avLst/>
          </a:prstGeom>
          <a:noFill/>
        </p:spPr>
      </p:pic>
      <p:pic>
        <p:nvPicPr>
          <p:cNvPr id="9" name="Picture 4" descr="C:\Users\Ольга\Desktop\фотки 1\WP_20141128_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3933056"/>
            <a:ext cx="3708700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Ольга\Desktop\Новая папка - копия\100_22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60648"/>
            <a:ext cx="1764246" cy="2352328"/>
          </a:xfrm>
          <a:prstGeom prst="rect">
            <a:avLst/>
          </a:prstGeom>
          <a:noFill/>
        </p:spPr>
      </p:pic>
      <p:pic>
        <p:nvPicPr>
          <p:cNvPr id="11267" name="Picture 3" descr="C:\Users\Ольга\Desktop\Новая папка - копия\100_22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60648"/>
            <a:ext cx="1792585" cy="2389731"/>
          </a:xfrm>
          <a:prstGeom prst="rect">
            <a:avLst/>
          </a:prstGeom>
          <a:noFill/>
        </p:spPr>
      </p:pic>
      <p:pic>
        <p:nvPicPr>
          <p:cNvPr id="11268" name="Picture 4" descr="C:\Users\Ольга\Desktop\Новая папка - копия\100_22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852936"/>
            <a:ext cx="2082627" cy="1562220"/>
          </a:xfrm>
          <a:prstGeom prst="rect">
            <a:avLst/>
          </a:prstGeom>
          <a:noFill/>
        </p:spPr>
      </p:pic>
      <p:pic>
        <p:nvPicPr>
          <p:cNvPr id="11272" name="Picture 8" descr="C:\Users\Ольга\Desktop\Новая папка - копия\DSC_54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2780928"/>
            <a:ext cx="3004109" cy="1989734"/>
          </a:xfrm>
          <a:prstGeom prst="rect">
            <a:avLst/>
          </a:prstGeom>
          <a:noFill/>
        </p:spPr>
      </p:pic>
      <p:pic>
        <p:nvPicPr>
          <p:cNvPr id="11273" name="Picture 9" descr="C:\Users\Ольга\Desktop\Новая папка - копия\DSC_54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943666" y="648622"/>
            <a:ext cx="2297998" cy="1522050"/>
          </a:xfrm>
          <a:prstGeom prst="rect">
            <a:avLst/>
          </a:prstGeom>
          <a:noFill/>
        </p:spPr>
      </p:pic>
      <p:pic>
        <p:nvPicPr>
          <p:cNvPr id="11274" name="Picture 10" descr="C:\Users\Ольга\Desktop\Новая папка - копия\DSC_54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6838525" y="658421"/>
            <a:ext cx="2356037" cy="1560492"/>
          </a:xfrm>
          <a:prstGeom prst="rect">
            <a:avLst/>
          </a:prstGeom>
          <a:noFill/>
        </p:spPr>
      </p:pic>
      <p:pic>
        <p:nvPicPr>
          <p:cNvPr id="11" name="Picture 2" descr="C:\Users\Ольга\Desktop\фотки 1\WP_20141202_01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7624" y="4869160"/>
            <a:ext cx="3059832" cy="1722878"/>
          </a:xfrm>
          <a:prstGeom prst="rect">
            <a:avLst/>
          </a:prstGeom>
          <a:noFill/>
        </p:spPr>
      </p:pic>
      <p:pic>
        <p:nvPicPr>
          <p:cNvPr id="12" name="Picture 3" descr="C:\Users\Ольга\Desktop\Новая папка - копия\WP_20160318_00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8024" y="4509120"/>
            <a:ext cx="3965279" cy="2232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Ольга\Desktop\фотки 1\WP_20160330_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194" r="13242"/>
          <a:stretch>
            <a:fillRect/>
          </a:stretch>
        </p:blipFill>
        <p:spPr bwMode="auto">
          <a:xfrm>
            <a:off x="5580112" y="3284984"/>
            <a:ext cx="3137601" cy="2736304"/>
          </a:xfrm>
          <a:prstGeom prst="rect">
            <a:avLst/>
          </a:prstGeom>
          <a:noFill/>
        </p:spPr>
      </p:pic>
      <p:pic>
        <p:nvPicPr>
          <p:cNvPr id="10243" name="Picture 3" descr="C:\Users\Ольга\Desktop\фотки 1\WP_20160330_006.jpg"/>
          <p:cNvPicPr>
            <a:picLocks noChangeAspect="1" noChangeArrowheads="1"/>
          </p:cNvPicPr>
          <p:nvPr/>
        </p:nvPicPr>
        <p:blipFill>
          <a:blip r:embed="rId3" cstate="print"/>
          <a:srcRect r="18519"/>
          <a:stretch>
            <a:fillRect/>
          </a:stretch>
        </p:blipFill>
        <p:spPr bwMode="auto">
          <a:xfrm>
            <a:off x="1475656" y="3645024"/>
            <a:ext cx="3168352" cy="2393780"/>
          </a:xfrm>
          <a:prstGeom prst="rect">
            <a:avLst/>
          </a:prstGeom>
          <a:noFill/>
        </p:spPr>
      </p:pic>
      <p:pic>
        <p:nvPicPr>
          <p:cNvPr id="5" name="Picture 2" descr="C:\Users\Ольга\Desktop\фотки 1\WP_20160401_052.jpg"/>
          <p:cNvPicPr>
            <a:picLocks noChangeAspect="1" noChangeArrowheads="1"/>
          </p:cNvPicPr>
          <p:nvPr/>
        </p:nvPicPr>
        <p:blipFill>
          <a:blip r:embed="rId4" cstate="print"/>
          <a:srcRect l="19305" r="29215"/>
          <a:stretch>
            <a:fillRect/>
          </a:stretch>
        </p:blipFill>
        <p:spPr bwMode="auto">
          <a:xfrm>
            <a:off x="6516216" y="188640"/>
            <a:ext cx="2304256" cy="2520280"/>
          </a:xfrm>
          <a:prstGeom prst="rect">
            <a:avLst/>
          </a:prstGeom>
          <a:noFill/>
        </p:spPr>
      </p:pic>
      <p:pic>
        <p:nvPicPr>
          <p:cNvPr id="6" name="Picture 4" descr="C:\Users\Ольга\Desktop\Новая папка\100_22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332656"/>
            <a:ext cx="2260205" cy="3013125"/>
          </a:xfrm>
          <a:prstGeom prst="rect">
            <a:avLst/>
          </a:prstGeom>
          <a:noFill/>
        </p:spPr>
      </p:pic>
      <p:pic>
        <p:nvPicPr>
          <p:cNvPr id="7" name="Picture 2" descr="C:\Users\Admin\Desktop\Новая папка\WP_20160324_002.jpg"/>
          <p:cNvPicPr>
            <a:picLocks noChangeAspect="1" noChangeArrowheads="1"/>
          </p:cNvPicPr>
          <p:nvPr/>
        </p:nvPicPr>
        <p:blipFill>
          <a:blip r:embed="rId6" cstate="print"/>
          <a:srcRect l="12718"/>
          <a:stretch>
            <a:fillRect/>
          </a:stretch>
        </p:blipFill>
        <p:spPr bwMode="auto">
          <a:xfrm>
            <a:off x="3491880" y="620688"/>
            <a:ext cx="2965114" cy="1912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</TotalTime>
  <Words>41</Words>
  <Application>Microsoft Office PowerPoint</Application>
  <PresentationFormat>Экран (4:3)</PresentationFormat>
  <Paragraphs>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Солнцестояние</vt:lpstr>
      <vt:lpstr>  Развитие у старших дошкольников положительных взаимоотношений со сверстниками в процессе игровой деятельности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 Развитие у старших дошкольников положительных взаимоотношений со сверстниками в процессе игровой деятельности </dc:title>
  <dc:creator>Ольга Зиновьева</dc:creator>
  <cp:lastModifiedBy>Компьютер</cp:lastModifiedBy>
  <cp:revision>43</cp:revision>
  <dcterms:created xsi:type="dcterms:W3CDTF">2016-04-03T15:38:46Z</dcterms:created>
  <dcterms:modified xsi:type="dcterms:W3CDTF">2018-04-20T05:37:07Z</dcterms:modified>
</cp:coreProperties>
</file>